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xml" ContentType="application/vnd.openxmlformats-officedocument.presentationml.tags+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309" r:id="rId4"/>
    <p:sldMasterId id="2147483731" r:id="rId5"/>
  </p:sldMasterIdLst>
  <p:notesMasterIdLst>
    <p:notesMasterId r:id="rId73"/>
  </p:notesMasterIdLst>
  <p:handoutMasterIdLst>
    <p:handoutMasterId r:id="rId74"/>
  </p:handoutMasterIdLst>
  <p:sldIdLst>
    <p:sldId id="256" r:id="rId6"/>
    <p:sldId id="363" r:id="rId7"/>
    <p:sldId id="1727" r:id="rId8"/>
    <p:sldId id="1728" r:id="rId9"/>
    <p:sldId id="1626" r:id="rId10"/>
    <p:sldId id="1644" r:id="rId11"/>
    <p:sldId id="1646" r:id="rId12"/>
    <p:sldId id="1658" r:id="rId13"/>
    <p:sldId id="1656" r:id="rId14"/>
    <p:sldId id="1659" r:id="rId15"/>
    <p:sldId id="1642" r:id="rId16"/>
    <p:sldId id="1717" r:id="rId17"/>
    <p:sldId id="1720" r:id="rId18"/>
    <p:sldId id="1649" r:id="rId19"/>
    <p:sldId id="1718" r:id="rId20"/>
    <p:sldId id="1663" r:id="rId21"/>
    <p:sldId id="1721" r:id="rId22"/>
    <p:sldId id="1719" r:id="rId23"/>
    <p:sldId id="1637" r:id="rId24"/>
    <p:sldId id="1653" r:id="rId25"/>
    <p:sldId id="1654" r:id="rId26"/>
    <p:sldId id="1627" r:id="rId27"/>
    <p:sldId id="1724" r:id="rId28"/>
    <p:sldId id="1723" r:id="rId29"/>
    <p:sldId id="364" r:id="rId30"/>
    <p:sldId id="361" r:id="rId31"/>
    <p:sldId id="314" r:id="rId32"/>
    <p:sldId id="358" r:id="rId33"/>
    <p:sldId id="362" r:id="rId34"/>
    <p:sldId id="315" r:id="rId35"/>
    <p:sldId id="316" r:id="rId36"/>
    <p:sldId id="317" r:id="rId37"/>
    <p:sldId id="346" r:id="rId38"/>
    <p:sldId id="347" r:id="rId39"/>
    <p:sldId id="292" r:id="rId40"/>
    <p:sldId id="318" r:id="rId41"/>
    <p:sldId id="319" r:id="rId42"/>
    <p:sldId id="320" r:id="rId43"/>
    <p:sldId id="359" r:id="rId44"/>
    <p:sldId id="321" r:id="rId45"/>
    <p:sldId id="348" r:id="rId46"/>
    <p:sldId id="349" r:id="rId47"/>
    <p:sldId id="330" r:id="rId48"/>
    <p:sldId id="333" r:id="rId49"/>
    <p:sldId id="331" r:id="rId50"/>
    <p:sldId id="332" r:id="rId51"/>
    <p:sldId id="336" r:id="rId52"/>
    <p:sldId id="337" r:id="rId53"/>
    <p:sldId id="338" r:id="rId54"/>
    <p:sldId id="339" r:id="rId55"/>
    <p:sldId id="340" r:id="rId56"/>
    <p:sldId id="360" r:id="rId57"/>
    <p:sldId id="334" r:id="rId58"/>
    <p:sldId id="335" r:id="rId59"/>
    <p:sldId id="298" r:id="rId60"/>
    <p:sldId id="343" r:id="rId61"/>
    <p:sldId id="344" r:id="rId62"/>
    <p:sldId id="341" r:id="rId63"/>
    <p:sldId id="329" r:id="rId64"/>
    <p:sldId id="342" r:id="rId65"/>
    <p:sldId id="325" r:id="rId66"/>
    <p:sldId id="305" r:id="rId67"/>
    <p:sldId id="323" r:id="rId68"/>
    <p:sldId id="351" r:id="rId69"/>
    <p:sldId id="326" r:id="rId70"/>
    <p:sldId id="356" r:id="rId71"/>
    <p:sldId id="357" r:id="rId72"/>
  </p:sldIdLst>
  <p:sldSz cx="9144000" cy="6858000" type="screen4x3"/>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47F80-3AEC-D3F8-55B2-6F6B809D8AF7}" v="22" dt="2022-08-25T17:06:13.971"/>
    <p1510:client id="{2581EF1F-4B5A-9A4C-DF95-753E05CD73B4}" v="1136" dt="2021-09-23T13:36:59.074"/>
    <p1510:client id="{336F8417-E9D5-30C6-ACA1-3C32CB638825}" v="97" dt="2022-08-24T15:34:32.539"/>
    <p1510:client id="{3C348965-249D-2587-FC8D-450D72C95C01}" v="26" dt="2021-09-22T17:46:51.311"/>
    <p1510:client id="{4CC5B863-7386-6B49-BA6A-64DAA9C9A051}" v="28" dt="2021-09-23T14:18:21.281"/>
    <p1510:client id="{4F84B9E1-41D5-2087-7424-9ADCEB4C031F}" v="122" dt="2022-08-25T22:43:42.787"/>
    <p1510:client id="{D94280CC-0098-DC2F-BD71-B636BCCD2339}" v="6" dt="2022-08-24T17:03:21.470"/>
    <p1510:client id="{DCA20C42-142F-6AB4-03A8-9AF23703750B}" v="18" dt="2022-08-26T12:49:02.382"/>
    <p1510:client id="{DD4B4139-EAC0-0E49-E414-88281A7E0035}" v="43" dt="2022-08-25T19:08:25.516"/>
    <p1510:client id="{DF2AD469-09C6-D8E5-34D6-1C63AF198B1C}" v="9" dt="2022-08-24T16:57:58.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1" autoAdjust="0"/>
    <p:restoredTop sz="94643"/>
  </p:normalViewPr>
  <p:slideViewPr>
    <p:cSldViewPr>
      <p:cViewPr varScale="1">
        <p:scale>
          <a:sx n="108" d="100"/>
          <a:sy n="108" d="100"/>
        </p:scale>
        <p:origin x="17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handoutMaster" Target="handoutMasters/handoutMaster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iagrams/_rels/data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93D40D-0110-4138-AAA3-B7FDDD31993D}"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n-US"/>
        </a:p>
      </dgm:t>
    </dgm:pt>
    <dgm:pt modelId="{5AE4C090-E4AF-482C-A760-E75382BB74FF}">
      <dgm:prSet/>
      <dgm:spPr>
        <a:solidFill>
          <a:srgbClr val="FFFF00"/>
        </a:solidFill>
      </dgm:spPr>
      <dgm:t>
        <a:bodyPr/>
        <a:lstStyle/>
        <a:p>
          <a:pPr rtl="0"/>
          <a:r>
            <a:rPr lang="en-US" dirty="0"/>
            <a:t>Subsidized </a:t>
          </a:r>
          <a:r>
            <a:rPr lang="en-US" b="1" u="sng" dirty="0"/>
            <a:t>Student</a:t>
          </a:r>
          <a:endParaRPr lang="en-US" dirty="0"/>
        </a:p>
      </dgm:t>
    </dgm:pt>
    <dgm:pt modelId="{F564AF31-BBE4-4913-B03D-7C670E94AFEF}" type="parTrans" cxnId="{36C4FE83-AA7D-4967-A37E-5EDCD7FED09B}">
      <dgm:prSet/>
      <dgm:spPr/>
      <dgm:t>
        <a:bodyPr/>
        <a:lstStyle/>
        <a:p>
          <a:endParaRPr lang="en-US"/>
        </a:p>
      </dgm:t>
    </dgm:pt>
    <dgm:pt modelId="{CA18DB33-C5E5-4D66-A614-70C7E28EA8EC}" type="sibTrans" cxnId="{36C4FE83-AA7D-4967-A37E-5EDCD7FED09B}">
      <dgm:prSet/>
      <dgm:spPr/>
      <dgm:t>
        <a:bodyPr/>
        <a:lstStyle/>
        <a:p>
          <a:endParaRPr lang="en-US"/>
        </a:p>
      </dgm:t>
    </dgm:pt>
    <dgm:pt modelId="{A0BF93B5-A223-47A1-A4EB-6DF7B0A1C058}">
      <dgm:prSet/>
      <dgm:spPr/>
      <dgm:t>
        <a:bodyPr/>
        <a:lstStyle/>
        <a:p>
          <a:pPr rtl="0"/>
          <a:r>
            <a:rPr lang="en-US" dirty="0"/>
            <a:t>4.99% fixed (2022-23)</a:t>
          </a:r>
        </a:p>
      </dgm:t>
    </dgm:pt>
    <dgm:pt modelId="{88415F7A-51D4-476A-9373-E59B538ED110}" type="parTrans" cxnId="{5095B884-A8A4-4FAA-AA6E-BF85BEBD32FD}">
      <dgm:prSet/>
      <dgm:spPr/>
      <dgm:t>
        <a:bodyPr/>
        <a:lstStyle/>
        <a:p>
          <a:endParaRPr lang="en-US"/>
        </a:p>
      </dgm:t>
    </dgm:pt>
    <dgm:pt modelId="{AB170A0C-E50F-468F-9F55-6B3CC449E599}" type="sibTrans" cxnId="{5095B884-A8A4-4FAA-AA6E-BF85BEBD32FD}">
      <dgm:prSet/>
      <dgm:spPr/>
      <dgm:t>
        <a:bodyPr/>
        <a:lstStyle/>
        <a:p>
          <a:endParaRPr lang="en-US"/>
        </a:p>
      </dgm:t>
    </dgm:pt>
    <dgm:pt modelId="{D2F77A0B-FD8E-4CB5-85D8-EB4A867FEC2D}">
      <dgm:prSet/>
      <dgm:spPr/>
      <dgm:t>
        <a:bodyPr/>
        <a:lstStyle/>
        <a:p>
          <a:pPr rtl="0"/>
          <a:r>
            <a:rPr lang="en-US" dirty="0"/>
            <a:t>Interest does not accrue initially</a:t>
          </a:r>
        </a:p>
      </dgm:t>
    </dgm:pt>
    <dgm:pt modelId="{1C3E331C-F500-47E8-970A-634FD8B94D34}" type="parTrans" cxnId="{AA4F52E8-83D3-45E5-8AF2-ECB860F2E5D5}">
      <dgm:prSet/>
      <dgm:spPr/>
      <dgm:t>
        <a:bodyPr/>
        <a:lstStyle/>
        <a:p>
          <a:endParaRPr lang="en-US"/>
        </a:p>
      </dgm:t>
    </dgm:pt>
    <dgm:pt modelId="{1EC44B63-6A11-4A4A-A3A4-A9ADFE31C3F5}" type="sibTrans" cxnId="{AA4F52E8-83D3-45E5-8AF2-ECB860F2E5D5}">
      <dgm:prSet/>
      <dgm:spPr/>
      <dgm:t>
        <a:bodyPr/>
        <a:lstStyle/>
        <a:p>
          <a:endParaRPr lang="en-US"/>
        </a:p>
      </dgm:t>
    </dgm:pt>
    <dgm:pt modelId="{99304EA6-EFAF-441E-AF20-001FB08BF333}">
      <dgm:prSet/>
      <dgm:spPr>
        <a:solidFill>
          <a:srgbClr val="FFFF00"/>
        </a:solidFill>
      </dgm:spPr>
      <dgm:t>
        <a:bodyPr/>
        <a:lstStyle/>
        <a:p>
          <a:pPr rtl="0"/>
          <a:r>
            <a:rPr lang="en-US" dirty="0"/>
            <a:t>Unsubsidized </a:t>
          </a:r>
          <a:r>
            <a:rPr lang="en-US" b="1" u="sng" dirty="0"/>
            <a:t>Student</a:t>
          </a:r>
        </a:p>
      </dgm:t>
    </dgm:pt>
    <dgm:pt modelId="{23AE43A7-086C-4062-83A0-2675BE7FB211}" type="parTrans" cxnId="{B520C9CE-F001-40EF-BD38-A27E2048302E}">
      <dgm:prSet/>
      <dgm:spPr/>
      <dgm:t>
        <a:bodyPr/>
        <a:lstStyle/>
        <a:p>
          <a:endParaRPr lang="en-US"/>
        </a:p>
      </dgm:t>
    </dgm:pt>
    <dgm:pt modelId="{182CCC1F-38D3-4FFD-AAD6-3D6B032BDACE}" type="sibTrans" cxnId="{B520C9CE-F001-40EF-BD38-A27E2048302E}">
      <dgm:prSet/>
      <dgm:spPr/>
      <dgm:t>
        <a:bodyPr/>
        <a:lstStyle/>
        <a:p>
          <a:endParaRPr lang="en-US"/>
        </a:p>
      </dgm:t>
    </dgm:pt>
    <dgm:pt modelId="{BA7D1CF2-F785-4F4F-92BA-17AED980006D}">
      <dgm:prSet/>
      <dgm:spPr/>
      <dgm:t>
        <a:bodyPr/>
        <a:lstStyle/>
        <a:p>
          <a:pPr rtl="0"/>
          <a:r>
            <a:rPr lang="en-US" dirty="0"/>
            <a:t>4.99% fixed (2022-23)</a:t>
          </a:r>
        </a:p>
      </dgm:t>
    </dgm:pt>
    <dgm:pt modelId="{9E1DF918-7F4A-40F7-B5F0-E1729625E7BC}" type="parTrans" cxnId="{5A355F0E-FF00-48B8-8DB8-FC3EFB77AE97}">
      <dgm:prSet/>
      <dgm:spPr/>
      <dgm:t>
        <a:bodyPr/>
        <a:lstStyle/>
        <a:p>
          <a:endParaRPr lang="en-US"/>
        </a:p>
      </dgm:t>
    </dgm:pt>
    <dgm:pt modelId="{C60A1945-8B1E-4F39-BE12-147D263173B9}" type="sibTrans" cxnId="{5A355F0E-FF00-48B8-8DB8-FC3EFB77AE97}">
      <dgm:prSet/>
      <dgm:spPr/>
      <dgm:t>
        <a:bodyPr/>
        <a:lstStyle/>
        <a:p>
          <a:endParaRPr lang="en-US"/>
        </a:p>
      </dgm:t>
    </dgm:pt>
    <dgm:pt modelId="{41020D6D-6717-4953-A94F-CCC3CF57BC78}">
      <dgm:prSet/>
      <dgm:spPr/>
      <dgm:t>
        <a:bodyPr/>
        <a:lstStyle/>
        <a:p>
          <a:pPr rtl="0"/>
          <a:r>
            <a:rPr lang="en-US" dirty="0"/>
            <a:t>Interest does accrue</a:t>
          </a:r>
        </a:p>
      </dgm:t>
    </dgm:pt>
    <dgm:pt modelId="{8F63F230-D314-4F4C-80F3-AC2ED3E3135D}" type="parTrans" cxnId="{CF5EE8E4-9E9B-4D7A-B297-07FBAFEA23E0}">
      <dgm:prSet/>
      <dgm:spPr/>
      <dgm:t>
        <a:bodyPr/>
        <a:lstStyle/>
        <a:p>
          <a:endParaRPr lang="en-US"/>
        </a:p>
      </dgm:t>
    </dgm:pt>
    <dgm:pt modelId="{0520FC95-1A11-4D8F-81C6-B922B736F9B5}" type="sibTrans" cxnId="{CF5EE8E4-9E9B-4D7A-B297-07FBAFEA23E0}">
      <dgm:prSet/>
      <dgm:spPr/>
      <dgm:t>
        <a:bodyPr/>
        <a:lstStyle/>
        <a:p>
          <a:endParaRPr lang="en-US"/>
        </a:p>
      </dgm:t>
    </dgm:pt>
    <dgm:pt modelId="{A5B26BAA-A31E-4212-8A09-3701601BCE96}">
      <dgm:prSet/>
      <dgm:spPr>
        <a:solidFill>
          <a:srgbClr val="FFFF00"/>
        </a:solidFill>
      </dgm:spPr>
      <dgm:t>
        <a:bodyPr/>
        <a:lstStyle/>
        <a:p>
          <a:pPr rtl="0"/>
          <a:r>
            <a:rPr lang="en-US" b="1" u="sng" dirty="0"/>
            <a:t>Parent</a:t>
          </a:r>
          <a:r>
            <a:rPr lang="en-US" dirty="0"/>
            <a:t> PLUS</a:t>
          </a:r>
        </a:p>
      </dgm:t>
    </dgm:pt>
    <dgm:pt modelId="{DE73A778-7B36-4EB5-98B3-ACE46A0565E1}" type="parTrans" cxnId="{8B917C75-D852-47B9-8265-FAE3E6324B95}">
      <dgm:prSet/>
      <dgm:spPr/>
      <dgm:t>
        <a:bodyPr/>
        <a:lstStyle/>
        <a:p>
          <a:endParaRPr lang="en-US"/>
        </a:p>
      </dgm:t>
    </dgm:pt>
    <dgm:pt modelId="{AF80A414-0250-4241-98F2-71E6C50B5AF9}" type="sibTrans" cxnId="{8B917C75-D852-47B9-8265-FAE3E6324B95}">
      <dgm:prSet/>
      <dgm:spPr/>
      <dgm:t>
        <a:bodyPr/>
        <a:lstStyle/>
        <a:p>
          <a:endParaRPr lang="en-US"/>
        </a:p>
      </dgm:t>
    </dgm:pt>
    <dgm:pt modelId="{5414B6BC-11C6-4740-B016-126B41855434}">
      <dgm:prSet/>
      <dgm:spPr/>
      <dgm:t>
        <a:bodyPr/>
        <a:lstStyle/>
        <a:p>
          <a:pPr rtl="0"/>
          <a:r>
            <a:rPr lang="en-US" dirty="0"/>
            <a:t>7.54% fixed (2022-23)</a:t>
          </a:r>
        </a:p>
      </dgm:t>
    </dgm:pt>
    <dgm:pt modelId="{A0C02D4E-25C2-4261-9E05-168D9C4BF268}" type="parTrans" cxnId="{FEA92090-F9F9-428F-B72F-CDC8D9B46B9F}">
      <dgm:prSet/>
      <dgm:spPr/>
      <dgm:t>
        <a:bodyPr/>
        <a:lstStyle/>
        <a:p>
          <a:endParaRPr lang="en-US"/>
        </a:p>
      </dgm:t>
    </dgm:pt>
    <dgm:pt modelId="{6B577B63-1778-4EBE-BC7F-EA1B1D08CC92}" type="sibTrans" cxnId="{FEA92090-F9F9-428F-B72F-CDC8D9B46B9F}">
      <dgm:prSet/>
      <dgm:spPr/>
      <dgm:t>
        <a:bodyPr/>
        <a:lstStyle/>
        <a:p>
          <a:endParaRPr lang="en-US"/>
        </a:p>
      </dgm:t>
    </dgm:pt>
    <dgm:pt modelId="{CB965F1D-232F-42FC-98F2-F35817C08013}">
      <dgm:prSet/>
      <dgm:spPr/>
      <dgm:t>
        <a:bodyPr/>
        <a:lstStyle/>
        <a:p>
          <a:pPr rtl="0"/>
          <a:r>
            <a:rPr lang="en-US" dirty="0"/>
            <a:t>Interest does accrue</a:t>
          </a:r>
        </a:p>
      </dgm:t>
    </dgm:pt>
    <dgm:pt modelId="{A1021552-0AD4-4AE6-9A83-DAD43A995549}" type="parTrans" cxnId="{1B840AE9-1B32-4EB1-A517-0F4725E632C8}">
      <dgm:prSet/>
      <dgm:spPr/>
      <dgm:t>
        <a:bodyPr/>
        <a:lstStyle/>
        <a:p>
          <a:endParaRPr lang="en-US"/>
        </a:p>
      </dgm:t>
    </dgm:pt>
    <dgm:pt modelId="{4A5AEDBE-F4FC-4F78-80EE-83971A73C8A0}" type="sibTrans" cxnId="{1B840AE9-1B32-4EB1-A517-0F4725E632C8}">
      <dgm:prSet/>
      <dgm:spPr/>
      <dgm:t>
        <a:bodyPr/>
        <a:lstStyle/>
        <a:p>
          <a:endParaRPr lang="en-US"/>
        </a:p>
      </dgm:t>
    </dgm:pt>
    <dgm:pt modelId="{D070B710-6CCB-4717-B6C5-B07A318268E6}">
      <dgm:prSet/>
      <dgm:spPr>
        <a:solidFill>
          <a:srgbClr val="FF9F99"/>
        </a:solidFill>
      </dgm:spPr>
      <dgm:t>
        <a:bodyPr/>
        <a:lstStyle/>
        <a:p>
          <a:pPr rtl="0"/>
          <a:r>
            <a:rPr lang="en-US" dirty="0"/>
            <a:t>Pell Grant</a:t>
          </a:r>
        </a:p>
      </dgm:t>
    </dgm:pt>
    <dgm:pt modelId="{52C8C540-DBA2-4A5E-9DEC-C362D01FECF6}" type="parTrans" cxnId="{EEBAAF6E-8BAC-45CC-A72E-DB5FB46C4672}">
      <dgm:prSet/>
      <dgm:spPr/>
      <dgm:t>
        <a:bodyPr/>
        <a:lstStyle/>
        <a:p>
          <a:endParaRPr lang="en-US"/>
        </a:p>
      </dgm:t>
    </dgm:pt>
    <dgm:pt modelId="{F333DBCA-7055-41E2-8CFF-9196B53B2376}" type="sibTrans" cxnId="{EEBAAF6E-8BAC-45CC-A72E-DB5FB46C4672}">
      <dgm:prSet/>
      <dgm:spPr/>
      <dgm:t>
        <a:bodyPr/>
        <a:lstStyle/>
        <a:p>
          <a:endParaRPr lang="en-US"/>
        </a:p>
      </dgm:t>
    </dgm:pt>
    <dgm:pt modelId="{9595AC88-51C8-4217-B8AC-49E994E9E016}">
      <dgm:prSet/>
      <dgm:spPr/>
      <dgm:t>
        <a:bodyPr/>
        <a:lstStyle/>
        <a:p>
          <a:pPr rtl="0"/>
          <a:r>
            <a:rPr lang="en-US" dirty="0"/>
            <a:t>0 – 6206 EFC</a:t>
          </a:r>
          <a:br>
            <a:rPr lang="en-US" dirty="0"/>
          </a:br>
          <a:r>
            <a:rPr lang="en-US" dirty="0"/>
            <a:t>Need based (2022-23)</a:t>
          </a:r>
        </a:p>
      </dgm:t>
    </dgm:pt>
    <dgm:pt modelId="{2F5EDFC8-53F7-4199-967D-D08F1EF2FD5C}" type="parTrans" cxnId="{CE3AA2E9-BE50-404A-B452-B611C7335FDD}">
      <dgm:prSet/>
      <dgm:spPr/>
      <dgm:t>
        <a:bodyPr/>
        <a:lstStyle/>
        <a:p>
          <a:endParaRPr lang="en-US"/>
        </a:p>
      </dgm:t>
    </dgm:pt>
    <dgm:pt modelId="{F5CE83C2-A2BE-44AE-90A9-3520026C645D}" type="sibTrans" cxnId="{CE3AA2E9-BE50-404A-B452-B611C7335FDD}">
      <dgm:prSet/>
      <dgm:spPr/>
      <dgm:t>
        <a:bodyPr/>
        <a:lstStyle/>
        <a:p>
          <a:endParaRPr lang="en-US"/>
        </a:p>
      </dgm:t>
    </dgm:pt>
    <dgm:pt modelId="{69860414-D24C-40B4-B8C0-6C8FD73C19E8}">
      <dgm:prSet/>
      <dgm:spPr/>
      <dgm:t>
        <a:bodyPr/>
        <a:lstStyle/>
        <a:p>
          <a:pPr rtl="0"/>
          <a:r>
            <a:rPr lang="en-US" dirty="0"/>
            <a:t>$3,447 per semester max (2022-23)</a:t>
          </a:r>
        </a:p>
      </dgm:t>
    </dgm:pt>
    <dgm:pt modelId="{36ED9D9D-522F-4056-87DB-BA2004D5F733}" type="parTrans" cxnId="{27C2B996-638D-4572-97BF-379864A396E9}">
      <dgm:prSet/>
      <dgm:spPr/>
      <dgm:t>
        <a:bodyPr/>
        <a:lstStyle/>
        <a:p>
          <a:endParaRPr lang="en-US"/>
        </a:p>
      </dgm:t>
    </dgm:pt>
    <dgm:pt modelId="{819DA510-FA65-421C-955E-B6A4514483F0}" type="sibTrans" cxnId="{27C2B996-638D-4572-97BF-379864A396E9}">
      <dgm:prSet/>
      <dgm:spPr/>
      <dgm:t>
        <a:bodyPr/>
        <a:lstStyle/>
        <a:p>
          <a:endParaRPr lang="en-US"/>
        </a:p>
      </dgm:t>
    </dgm:pt>
    <dgm:pt modelId="{0BC7698F-AE20-4ED8-AAE2-4E14D5583C15}" type="pres">
      <dgm:prSet presAssocID="{C193D40D-0110-4138-AAA3-B7FDDD31993D}" presName="diagram" presStyleCnt="0">
        <dgm:presLayoutVars>
          <dgm:chPref val="1"/>
          <dgm:dir/>
          <dgm:animOne val="branch"/>
          <dgm:animLvl val="lvl"/>
          <dgm:resizeHandles/>
        </dgm:presLayoutVars>
      </dgm:prSet>
      <dgm:spPr/>
    </dgm:pt>
    <dgm:pt modelId="{8D8507E8-5A45-4A45-9AFD-2C05E3424B3C}" type="pres">
      <dgm:prSet presAssocID="{D070B710-6CCB-4717-B6C5-B07A318268E6}" presName="root" presStyleCnt="0"/>
      <dgm:spPr/>
    </dgm:pt>
    <dgm:pt modelId="{7EAFCD08-3273-4CC2-8B50-3DECE16FDFDF}" type="pres">
      <dgm:prSet presAssocID="{D070B710-6CCB-4717-B6C5-B07A318268E6}" presName="rootComposite" presStyleCnt="0"/>
      <dgm:spPr/>
    </dgm:pt>
    <dgm:pt modelId="{865EC827-E14E-4C5B-B888-EA32931EF74F}" type="pres">
      <dgm:prSet presAssocID="{D070B710-6CCB-4717-B6C5-B07A318268E6}" presName="rootText" presStyleLbl="node1" presStyleIdx="0" presStyleCnt="4"/>
      <dgm:spPr/>
    </dgm:pt>
    <dgm:pt modelId="{0599C114-3B5D-49A9-853B-2724B5E0E2A9}" type="pres">
      <dgm:prSet presAssocID="{D070B710-6CCB-4717-B6C5-B07A318268E6}" presName="rootConnector" presStyleLbl="node1" presStyleIdx="0" presStyleCnt="4"/>
      <dgm:spPr/>
    </dgm:pt>
    <dgm:pt modelId="{0DCA2C81-B03C-458D-9D94-1215B0B57405}" type="pres">
      <dgm:prSet presAssocID="{D070B710-6CCB-4717-B6C5-B07A318268E6}" presName="childShape" presStyleCnt="0"/>
      <dgm:spPr/>
    </dgm:pt>
    <dgm:pt modelId="{A8740C62-0D36-4A4D-8537-A0BF4A084D77}" type="pres">
      <dgm:prSet presAssocID="{2F5EDFC8-53F7-4199-967D-D08F1EF2FD5C}" presName="Name13" presStyleLbl="parChTrans1D2" presStyleIdx="0" presStyleCnt="8"/>
      <dgm:spPr/>
    </dgm:pt>
    <dgm:pt modelId="{F2620573-5EC9-40E6-943E-3A0D9C3E1499}" type="pres">
      <dgm:prSet presAssocID="{9595AC88-51C8-4217-B8AC-49E994E9E016}" presName="childText" presStyleLbl="bgAcc1" presStyleIdx="0" presStyleCnt="8">
        <dgm:presLayoutVars>
          <dgm:bulletEnabled val="1"/>
        </dgm:presLayoutVars>
      </dgm:prSet>
      <dgm:spPr/>
    </dgm:pt>
    <dgm:pt modelId="{654C5306-C1CC-4633-A4B1-D998A455D8B5}" type="pres">
      <dgm:prSet presAssocID="{36ED9D9D-522F-4056-87DB-BA2004D5F733}" presName="Name13" presStyleLbl="parChTrans1D2" presStyleIdx="1" presStyleCnt="8"/>
      <dgm:spPr/>
    </dgm:pt>
    <dgm:pt modelId="{E126706D-F30B-4887-BF31-4207662E36E4}" type="pres">
      <dgm:prSet presAssocID="{69860414-D24C-40B4-B8C0-6C8FD73C19E8}" presName="childText" presStyleLbl="bgAcc1" presStyleIdx="1" presStyleCnt="8">
        <dgm:presLayoutVars>
          <dgm:bulletEnabled val="1"/>
        </dgm:presLayoutVars>
      </dgm:prSet>
      <dgm:spPr/>
    </dgm:pt>
    <dgm:pt modelId="{0AD2935B-A525-4ACD-8D9A-E190A411F3B9}" type="pres">
      <dgm:prSet presAssocID="{5AE4C090-E4AF-482C-A760-E75382BB74FF}" presName="root" presStyleCnt="0"/>
      <dgm:spPr/>
    </dgm:pt>
    <dgm:pt modelId="{AB1099BE-9A2D-4D6A-9E99-23B67FDC9B65}" type="pres">
      <dgm:prSet presAssocID="{5AE4C090-E4AF-482C-A760-E75382BB74FF}" presName="rootComposite" presStyleCnt="0"/>
      <dgm:spPr/>
    </dgm:pt>
    <dgm:pt modelId="{D8BD0D13-5923-4823-A1B8-2CF319261ED4}" type="pres">
      <dgm:prSet presAssocID="{5AE4C090-E4AF-482C-A760-E75382BB74FF}" presName="rootText" presStyleLbl="node1" presStyleIdx="1" presStyleCnt="4"/>
      <dgm:spPr/>
    </dgm:pt>
    <dgm:pt modelId="{D5B9A226-8038-4CE7-8D0B-A7D3312248C1}" type="pres">
      <dgm:prSet presAssocID="{5AE4C090-E4AF-482C-A760-E75382BB74FF}" presName="rootConnector" presStyleLbl="node1" presStyleIdx="1" presStyleCnt="4"/>
      <dgm:spPr/>
    </dgm:pt>
    <dgm:pt modelId="{AB3980CE-0EF6-4D7B-8C3A-51FABCE74592}" type="pres">
      <dgm:prSet presAssocID="{5AE4C090-E4AF-482C-A760-E75382BB74FF}" presName="childShape" presStyleCnt="0"/>
      <dgm:spPr/>
    </dgm:pt>
    <dgm:pt modelId="{607BCDCB-0655-4BA2-B95D-4109F28E0459}" type="pres">
      <dgm:prSet presAssocID="{88415F7A-51D4-476A-9373-E59B538ED110}" presName="Name13" presStyleLbl="parChTrans1D2" presStyleIdx="2" presStyleCnt="8"/>
      <dgm:spPr/>
    </dgm:pt>
    <dgm:pt modelId="{C51A2FAF-CACA-48A4-A35F-D4A032D8507E}" type="pres">
      <dgm:prSet presAssocID="{A0BF93B5-A223-47A1-A4EB-6DF7B0A1C058}" presName="childText" presStyleLbl="bgAcc1" presStyleIdx="2" presStyleCnt="8">
        <dgm:presLayoutVars>
          <dgm:bulletEnabled val="1"/>
        </dgm:presLayoutVars>
      </dgm:prSet>
      <dgm:spPr/>
    </dgm:pt>
    <dgm:pt modelId="{5E823063-3723-4B7C-B3F3-E59E83CA550E}" type="pres">
      <dgm:prSet presAssocID="{1C3E331C-F500-47E8-970A-634FD8B94D34}" presName="Name13" presStyleLbl="parChTrans1D2" presStyleIdx="3" presStyleCnt="8"/>
      <dgm:spPr/>
    </dgm:pt>
    <dgm:pt modelId="{73A35499-B9F9-49E0-893D-7365499754AF}" type="pres">
      <dgm:prSet presAssocID="{D2F77A0B-FD8E-4CB5-85D8-EB4A867FEC2D}" presName="childText" presStyleLbl="bgAcc1" presStyleIdx="3" presStyleCnt="8">
        <dgm:presLayoutVars>
          <dgm:bulletEnabled val="1"/>
        </dgm:presLayoutVars>
      </dgm:prSet>
      <dgm:spPr/>
    </dgm:pt>
    <dgm:pt modelId="{01BDB851-311B-4BBD-9D11-724A3F4EF4DF}" type="pres">
      <dgm:prSet presAssocID="{99304EA6-EFAF-441E-AF20-001FB08BF333}" presName="root" presStyleCnt="0"/>
      <dgm:spPr/>
    </dgm:pt>
    <dgm:pt modelId="{102FB6C0-A69D-4A3C-9D08-C6F6273A0F08}" type="pres">
      <dgm:prSet presAssocID="{99304EA6-EFAF-441E-AF20-001FB08BF333}" presName="rootComposite" presStyleCnt="0"/>
      <dgm:spPr/>
    </dgm:pt>
    <dgm:pt modelId="{9AB7536B-8F5B-4E61-B00E-0162877639BF}" type="pres">
      <dgm:prSet presAssocID="{99304EA6-EFAF-441E-AF20-001FB08BF333}" presName="rootText" presStyleLbl="node1" presStyleIdx="2" presStyleCnt="4" custLinFactNeighborY="-1724"/>
      <dgm:spPr/>
    </dgm:pt>
    <dgm:pt modelId="{9106F4DE-82D5-48A6-8749-652DE0B9ACD8}" type="pres">
      <dgm:prSet presAssocID="{99304EA6-EFAF-441E-AF20-001FB08BF333}" presName="rootConnector" presStyleLbl="node1" presStyleIdx="2" presStyleCnt="4"/>
      <dgm:spPr/>
    </dgm:pt>
    <dgm:pt modelId="{4D9869E6-578E-4E7E-AFD7-2539AD9E6239}" type="pres">
      <dgm:prSet presAssocID="{99304EA6-EFAF-441E-AF20-001FB08BF333}" presName="childShape" presStyleCnt="0"/>
      <dgm:spPr/>
    </dgm:pt>
    <dgm:pt modelId="{F2EB2C70-58C1-4900-BAC1-28AF04323EE1}" type="pres">
      <dgm:prSet presAssocID="{9E1DF918-7F4A-40F7-B5F0-E1729625E7BC}" presName="Name13" presStyleLbl="parChTrans1D2" presStyleIdx="4" presStyleCnt="8"/>
      <dgm:spPr/>
    </dgm:pt>
    <dgm:pt modelId="{A4C80D3A-913F-40D1-874F-E96FC6F07E3D}" type="pres">
      <dgm:prSet presAssocID="{BA7D1CF2-F785-4F4F-92BA-17AED980006D}" presName="childText" presStyleLbl="bgAcc1" presStyleIdx="4" presStyleCnt="8">
        <dgm:presLayoutVars>
          <dgm:bulletEnabled val="1"/>
        </dgm:presLayoutVars>
      </dgm:prSet>
      <dgm:spPr/>
    </dgm:pt>
    <dgm:pt modelId="{8E89E60D-065F-43B0-8AF1-25BBA3FB671C}" type="pres">
      <dgm:prSet presAssocID="{8F63F230-D314-4F4C-80F3-AC2ED3E3135D}" presName="Name13" presStyleLbl="parChTrans1D2" presStyleIdx="5" presStyleCnt="8"/>
      <dgm:spPr/>
    </dgm:pt>
    <dgm:pt modelId="{3AFA6A42-A540-4C9E-B1C8-B5FDA7EF226B}" type="pres">
      <dgm:prSet presAssocID="{41020D6D-6717-4953-A94F-CCC3CF57BC78}" presName="childText" presStyleLbl="bgAcc1" presStyleIdx="5" presStyleCnt="8">
        <dgm:presLayoutVars>
          <dgm:bulletEnabled val="1"/>
        </dgm:presLayoutVars>
      </dgm:prSet>
      <dgm:spPr/>
    </dgm:pt>
    <dgm:pt modelId="{A2AA06B3-42F8-49B7-9A62-C7E9FC261D02}" type="pres">
      <dgm:prSet presAssocID="{A5B26BAA-A31E-4212-8A09-3701601BCE96}" presName="root" presStyleCnt="0"/>
      <dgm:spPr/>
    </dgm:pt>
    <dgm:pt modelId="{A8ED1020-8DDB-433A-9903-491144A0A626}" type="pres">
      <dgm:prSet presAssocID="{A5B26BAA-A31E-4212-8A09-3701601BCE96}" presName="rootComposite" presStyleCnt="0"/>
      <dgm:spPr/>
    </dgm:pt>
    <dgm:pt modelId="{026422D6-C3FD-45D0-9C1A-7DDAB7043212}" type="pres">
      <dgm:prSet presAssocID="{A5B26BAA-A31E-4212-8A09-3701601BCE96}" presName="rootText" presStyleLbl="node1" presStyleIdx="3" presStyleCnt="4"/>
      <dgm:spPr/>
    </dgm:pt>
    <dgm:pt modelId="{9E1F98AB-581A-4FF3-B627-695387473F7E}" type="pres">
      <dgm:prSet presAssocID="{A5B26BAA-A31E-4212-8A09-3701601BCE96}" presName="rootConnector" presStyleLbl="node1" presStyleIdx="3" presStyleCnt="4"/>
      <dgm:spPr/>
    </dgm:pt>
    <dgm:pt modelId="{381BDCEA-F91E-48BB-A3AB-42C4A902803C}" type="pres">
      <dgm:prSet presAssocID="{A5B26BAA-A31E-4212-8A09-3701601BCE96}" presName="childShape" presStyleCnt="0"/>
      <dgm:spPr/>
    </dgm:pt>
    <dgm:pt modelId="{21DCE402-FBAF-4ADA-8BF8-98A37E656F11}" type="pres">
      <dgm:prSet presAssocID="{A0C02D4E-25C2-4261-9E05-168D9C4BF268}" presName="Name13" presStyleLbl="parChTrans1D2" presStyleIdx="6" presStyleCnt="8"/>
      <dgm:spPr/>
    </dgm:pt>
    <dgm:pt modelId="{FCA51C84-357A-490B-9B9A-5EC7714B6F42}" type="pres">
      <dgm:prSet presAssocID="{5414B6BC-11C6-4740-B016-126B41855434}" presName="childText" presStyleLbl="bgAcc1" presStyleIdx="6" presStyleCnt="8">
        <dgm:presLayoutVars>
          <dgm:bulletEnabled val="1"/>
        </dgm:presLayoutVars>
      </dgm:prSet>
      <dgm:spPr/>
    </dgm:pt>
    <dgm:pt modelId="{64A38FFC-8E4E-4A97-80E1-B82930A4E1CD}" type="pres">
      <dgm:prSet presAssocID="{A1021552-0AD4-4AE6-9A83-DAD43A995549}" presName="Name13" presStyleLbl="parChTrans1D2" presStyleIdx="7" presStyleCnt="8"/>
      <dgm:spPr/>
    </dgm:pt>
    <dgm:pt modelId="{A1187368-94C3-45FE-9454-08E2A0542452}" type="pres">
      <dgm:prSet presAssocID="{CB965F1D-232F-42FC-98F2-F35817C08013}" presName="childText" presStyleLbl="bgAcc1" presStyleIdx="7" presStyleCnt="8">
        <dgm:presLayoutVars>
          <dgm:bulletEnabled val="1"/>
        </dgm:presLayoutVars>
      </dgm:prSet>
      <dgm:spPr/>
    </dgm:pt>
  </dgm:ptLst>
  <dgm:cxnLst>
    <dgm:cxn modelId="{27263000-25CA-4477-8669-AE8337761E0B}" type="presOf" srcId="{D070B710-6CCB-4717-B6C5-B07A318268E6}" destId="{0599C114-3B5D-49A9-853B-2724B5E0E2A9}" srcOrd="1" destOrd="0" presId="urn:microsoft.com/office/officeart/2005/8/layout/hierarchy3"/>
    <dgm:cxn modelId="{5A355F0E-FF00-48B8-8DB8-FC3EFB77AE97}" srcId="{99304EA6-EFAF-441E-AF20-001FB08BF333}" destId="{BA7D1CF2-F785-4F4F-92BA-17AED980006D}" srcOrd="0" destOrd="0" parTransId="{9E1DF918-7F4A-40F7-B5F0-E1729625E7BC}" sibTransId="{C60A1945-8B1E-4F39-BE12-147D263173B9}"/>
    <dgm:cxn modelId="{38210E13-D2E3-4638-BB60-EE0B73C307FD}" type="presOf" srcId="{5414B6BC-11C6-4740-B016-126B41855434}" destId="{FCA51C84-357A-490B-9B9A-5EC7714B6F42}" srcOrd="0" destOrd="0" presId="urn:microsoft.com/office/officeart/2005/8/layout/hierarchy3"/>
    <dgm:cxn modelId="{51398328-9C13-4718-8F69-ED4A3564CD50}" type="presOf" srcId="{A0BF93B5-A223-47A1-A4EB-6DF7B0A1C058}" destId="{C51A2FAF-CACA-48A4-A35F-D4A032D8507E}" srcOrd="0" destOrd="0" presId="urn:microsoft.com/office/officeart/2005/8/layout/hierarchy3"/>
    <dgm:cxn modelId="{65FB9365-C14F-4604-8382-B220E537E1DC}" type="presOf" srcId="{41020D6D-6717-4953-A94F-CCC3CF57BC78}" destId="{3AFA6A42-A540-4C9E-B1C8-B5FDA7EF226B}" srcOrd="0" destOrd="0" presId="urn:microsoft.com/office/officeart/2005/8/layout/hierarchy3"/>
    <dgm:cxn modelId="{0ECF3D66-11D9-4E63-856C-3BE20296ABB4}" type="presOf" srcId="{69860414-D24C-40B4-B8C0-6C8FD73C19E8}" destId="{E126706D-F30B-4887-BF31-4207662E36E4}" srcOrd="0" destOrd="0" presId="urn:microsoft.com/office/officeart/2005/8/layout/hierarchy3"/>
    <dgm:cxn modelId="{66F70968-1759-4DF9-84B8-F40390AF2531}" type="presOf" srcId="{9E1DF918-7F4A-40F7-B5F0-E1729625E7BC}" destId="{F2EB2C70-58C1-4900-BAC1-28AF04323EE1}" srcOrd="0" destOrd="0" presId="urn:microsoft.com/office/officeart/2005/8/layout/hierarchy3"/>
    <dgm:cxn modelId="{0A296C6B-D88B-4EB4-A508-45EBDE1B46A3}" type="presOf" srcId="{88415F7A-51D4-476A-9373-E59B538ED110}" destId="{607BCDCB-0655-4BA2-B95D-4109F28E0459}" srcOrd="0" destOrd="0" presId="urn:microsoft.com/office/officeart/2005/8/layout/hierarchy3"/>
    <dgm:cxn modelId="{EA7A034C-9CFA-4E44-8766-51258F329090}" type="presOf" srcId="{8F63F230-D314-4F4C-80F3-AC2ED3E3135D}" destId="{8E89E60D-065F-43B0-8AF1-25BBA3FB671C}" srcOrd="0" destOrd="0" presId="urn:microsoft.com/office/officeart/2005/8/layout/hierarchy3"/>
    <dgm:cxn modelId="{EEBAAF6E-8BAC-45CC-A72E-DB5FB46C4672}" srcId="{C193D40D-0110-4138-AAA3-B7FDDD31993D}" destId="{D070B710-6CCB-4717-B6C5-B07A318268E6}" srcOrd="0" destOrd="0" parTransId="{52C8C540-DBA2-4A5E-9DEC-C362D01FECF6}" sibTransId="{F333DBCA-7055-41E2-8CFF-9196B53B2376}"/>
    <dgm:cxn modelId="{68613855-4977-4AB8-8440-297F92B0FEC1}" type="presOf" srcId="{D070B710-6CCB-4717-B6C5-B07A318268E6}" destId="{865EC827-E14E-4C5B-B888-EA32931EF74F}" srcOrd="0" destOrd="0" presId="urn:microsoft.com/office/officeart/2005/8/layout/hierarchy3"/>
    <dgm:cxn modelId="{8B917C75-D852-47B9-8265-FAE3E6324B95}" srcId="{C193D40D-0110-4138-AAA3-B7FDDD31993D}" destId="{A5B26BAA-A31E-4212-8A09-3701601BCE96}" srcOrd="3" destOrd="0" parTransId="{DE73A778-7B36-4EB5-98B3-ACE46A0565E1}" sibTransId="{AF80A414-0250-4241-98F2-71E6C50B5AF9}"/>
    <dgm:cxn modelId="{E4240081-E09B-4597-8C38-336DD307E759}" type="presOf" srcId="{BA7D1CF2-F785-4F4F-92BA-17AED980006D}" destId="{A4C80D3A-913F-40D1-874F-E96FC6F07E3D}" srcOrd="0" destOrd="0" presId="urn:microsoft.com/office/officeart/2005/8/layout/hierarchy3"/>
    <dgm:cxn modelId="{36C4FE83-AA7D-4967-A37E-5EDCD7FED09B}" srcId="{C193D40D-0110-4138-AAA3-B7FDDD31993D}" destId="{5AE4C090-E4AF-482C-A760-E75382BB74FF}" srcOrd="1" destOrd="0" parTransId="{F564AF31-BBE4-4913-B03D-7C670E94AFEF}" sibTransId="{CA18DB33-C5E5-4D66-A614-70C7E28EA8EC}"/>
    <dgm:cxn modelId="{5095B884-A8A4-4FAA-AA6E-BF85BEBD32FD}" srcId="{5AE4C090-E4AF-482C-A760-E75382BB74FF}" destId="{A0BF93B5-A223-47A1-A4EB-6DF7B0A1C058}" srcOrd="0" destOrd="0" parTransId="{88415F7A-51D4-476A-9373-E59B538ED110}" sibTransId="{AB170A0C-E50F-468F-9F55-6B3CC449E599}"/>
    <dgm:cxn modelId="{6788A488-C1B7-4D3A-B2EA-D645DC7634B6}" type="presOf" srcId="{A5B26BAA-A31E-4212-8A09-3701601BCE96}" destId="{9E1F98AB-581A-4FF3-B627-695387473F7E}" srcOrd="1" destOrd="0" presId="urn:microsoft.com/office/officeart/2005/8/layout/hierarchy3"/>
    <dgm:cxn modelId="{FEA92090-F9F9-428F-B72F-CDC8D9B46B9F}" srcId="{A5B26BAA-A31E-4212-8A09-3701601BCE96}" destId="{5414B6BC-11C6-4740-B016-126B41855434}" srcOrd="0" destOrd="0" parTransId="{A0C02D4E-25C2-4261-9E05-168D9C4BF268}" sibTransId="{6B577B63-1778-4EBE-BC7F-EA1B1D08CC92}"/>
    <dgm:cxn modelId="{27C2B996-638D-4572-97BF-379864A396E9}" srcId="{D070B710-6CCB-4717-B6C5-B07A318268E6}" destId="{69860414-D24C-40B4-B8C0-6C8FD73C19E8}" srcOrd="1" destOrd="0" parTransId="{36ED9D9D-522F-4056-87DB-BA2004D5F733}" sibTransId="{819DA510-FA65-421C-955E-B6A4514483F0}"/>
    <dgm:cxn modelId="{334C9298-B811-4ED5-8F8A-68D3F18EFF9E}" type="presOf" srcId="{C193D40D-0110-4138-AAA3-B7FDDD31993D}" destId="{0BC7698F-AE20-4ED8-AAE2-4E14D5583C15}" srcOrd="0" destOrd="0" presId="urn:microsoft.com/office/officeart/2005/8/layout/hierarchy3"/>
    <dgm:cxn modelId="{D5FF46A2-0670-43F1-8AB9-74F5261AD4EC}" type="presOf" srcId="{99304EA6-EFAF-441E-AF20-001FB08BF333}" destId="{9106F4DE-82D5-48A6-8749-652DE0B9ACD8}" srcOrd="1" destOrd="0" presId="urn:microsoft.com/office/officeart/2005/8/layout/hierarchy3"/>
    <dgm:cxn modelId="{79911FA3-BDDD-4DFF-AB8A-AA7F2E77BC48}" type="presOf" srcId="{1C3E331C-F500-47E8-970A-634FD8B94D34}" destId="{5E823063-3723-4B7C-B3F3-E59E83CA550E}" srcOrd="0" destOrd="0" presId="urn:microsoft.com/office/officeart/2005/8/layout/hierarchy3"/>
    <dgm:cxn modelId="{69E1A0AB-8EB5-43B1-B7C5-31A56B00D55C}" type="presOf" srcId="{A0C02D4E-25C2-4261-9E05-168D9C4BF268}" destId="{21DCE402-FBAF-4ADA-8BF8-98A37E656F11}" srcOrd="0" destOrd="0" presId="urn:microsoft.com/office/officeart/2005/8/layout/hierarchy3"/>
    <dgm:cxn modelId="{A6D100B5-D867-4ED4-A7DC-EA90B5017F33}" type="presOf" srcId="{36ED9D9D-522F-4056-87DB-BA2004D5F733}" destId="{654C5306-C1CC-4633-A4B1-D998A455D8B5}" srcOrd="0" destOrd="0" presId="urn:microsoft.com/office/officeart/2005/8/layout/hierarchy3"/>
    <dgm:cxn modelId="{17AF97B6-648C-4A25-8AA6-38860BCCD36B}" type="presOf" srcId="{5AE4C090-E4AF-482C-A760-E75382BB74FF}" destId="{D5B9A226-8038-4CE7-8D0B-A7D3312248C1}" srcOrd="1" destOrd="0" presId="urn:microsoft.com/office/officeart/2005/8/layout/hierarchy3"/>
    <dgm:cxn modelId="{EFB1E1C0-1A1E-4CEE-9B2F-19395A25DF4E}" type="presOf" srcId="{A5B26BAA-A31E-4212-8A09-3701601BCE96}" destId="{026422D6-C3FD-45D0-9C1A-7DDAB7043212}" srcOrd="0" destOrd="0" presId="urn:microsoft.com/office/officeart/2005/8/layout/hierarchy3"/>
    <dgm:cxn modelId="{C9DE59CA-72BA-4198-A36C-09380E4A8B32}" type="presOf" srcId="{99304EA6-EFAF-441E-AF20-001FB08BF333}" destId="{9AB7536B-8F5B-4E61-B00E-0162877639BF}" srcOrd="0" destOrd="0" presId="urn:microsoft.com/office/officeart/2005/8/layout/hierarchy3"/>
    <dgm:cxn modelId="{B520C9CE-F001-40EF-BD38-A27E2048302E}" srcId="{C193D40D-0110-4138-AAA3-B7FDDD31993D}" destId="{99304EA6-EFAF-441E-AF20-001FB08BF333}" srcOrd="2" destOrd="0" parTransId="{23AE43A7-086C-4062-83A0-2675BE7FB211}" sibTransId="{182CCC1F-38D3-4FFD-AAD6-3D6B032BDACE}"/>
    <dgm:cxn modelId="{BF6FCFE3-1F54-4C7B-B74D-BD0D779648D1}" type="presOf" srcId="{5AE4C090-E4AF-482C-A760-E75382BB74FF}" destId="{D8BD0D13-5923-4823-A1B8-2CF319261ED4}" srcOrd="0" destOrd="0" presId="urn:microsoft.com/office/officeart/2005/8/layout/hierarchy3"/>
    <dgm:cxn modelId="{CF5EE8E4-9E9B-4D7A-B297-07FBAFEA23E0}" srcId="{99304EA6-EFAF-441E-AF20-001FB08BF333}" destId="{41020D6D-6717-4953-A94F-CCC3CF57BC78}" srcOrd="1" destOrd="0" parTransId="{8F63F230-D314-4F4C-80F3-AC2ED3E3135D}" sibTransId="{0520FC95-1A11-4D8F-81C6-B922B736F9B5}"/>
    <dgm:cxn modelId="{AA4F52E8-83D3-45E5-8AF2-ECB860F2E5D5}" srcId="{5AE4C090-E4AF-482C-A760-E75382BB74FF}" destId="{D2F77A0B-FD8E-4CB5-85D8-EB4A867FEC2D}" srcOrd="1" destOrd="0" parTransId="{1C3E331C-F500-47E8-970A-634FD8B94D34}" sibTransId="{1EC44B63-6A11-4A4A-A3A4-A9ADFE31C3F5}"/>
    <dgm:cxn modelId="{1B840AE9-1B32-4EB1-A517-0F4725E632C8}" srcId="{A5B26BAA-A31E-4212-8A09-3701601BCE96}" destId="{CB965F1D-232F-42FC-98F2-F35817C08013}" srcOrd="1" destOrd="0" parTransId="{A1021552-0AD4-4AE6-9A83-DAD43A995549}" sibTransId="{4A5AEDBE-F4FC-4F78-80EE-83971A73C8A0}"/>
    <dgm:cxn modelId="{CE3AA2E9-BE50-404A-B452-B611C7335FDD}" srcId="{D070B710-6CCB-4717-B6C5-B07A318268E6}" destId="{9595AC88-51C8-4217-B8AC-49E994E9E016}" srcOrd="0" destOrd="0" parTransId="{2F5EDFC8-53F7-4199-967D-D08F1EF2FD5C}" sibTransId="{F5CE83C2-A2BE-44AE-90A9-3520026C645D}"/>
    <dgm:cxn modelId="{99813FEB-B2A5-487E-942E-4CBFC157E531}" type="presOf" srcId="{2F5EDFC8-53F7-4199-967D-D08F1EF2FD5C}" destId="{A8740C62-0D36-4A4D-8537-A0BF4A084D77}" srcOrd="0" destOrd="0" presId="urn:microsoft.com/office/officeart/2005/8/layout/hierarchy3"/>
    <dgm:cxn modelId="{DABDA0FB-7A5C-4843-AF8B-D5072F598301}" type="presOf" srcId="{CB965F1D-232F-42FC-98F2-F35817C08013}" destId="{A1187368-94C3-45FE-9454-08E2A0542452}" srcOrd="0" destOrd="0" presId="urn:microsoft.com/office/officeart/2005/8/layout/hierarchy3"/>
    <dgm:cxn modelId="{A9B1C7FC-3062-444C-B892-42F218A1DF93}" type="presOf" srcId="{D2F77A0B-FD8E-4CB5-85D8-EB4A867FEC2D}" destId="{73A35499-B9F9-49E0-893D-7365499754AF}" srcOrd="0" destOrd="0" presId="urn:microsoft.com/office/officeart/2005/8/layout/hierarchy3"/>
    <dgm:cxn modelId="{5E024EFD-6583-43D6-B9F7-F43772FF6A81}" type="presOf" srcId="{A1021552-0AD4-4AE6-9A83-DAD43A995549}" destId="{64A38FFC-8E4E-4A97-80E1-B82930A4E1CD}" srcOrd="0" destOrd="0" presId="urn:microsoft.com/office/officeart/2005/8/layout/hierarchy3"/>
    <dgm:cxn modelId="{F5E365FF-36BA-49FF-AC8F-1A8005C57A6B}" type="presOf" srcId="{9595AC88-51C8-4217-B8AC-49E994E9E016}" destId="{F2620573-5EC9-40E6-943E-3A0D9C3E1499}" srcOrd="0" destOrd="0" presId="urn:microsoft.com/office/officeart/2005/8/layout/hierarchy3"/>
    <dgm:cxn modelId="{E64D98DD-90BE-4597-8FD8-4587FD1D222D}" type="presParOf" srcId="{0BC7698F-AE20-4ED8-AAE2-4E14D5583C15}" destId="{8D8507E8-5A45-4A45-9AFD-2C05E3424B3C}" srcOrd="0" destOrd="0" presId="urn:microsoft.com/office/officeart/2005/8/layout/hierarchy3"/>
    <dgm:cxn modelId="{D93622D6-9930-4734-B9F0-1809CF7F0200}" type="presParOf" srcId="{8D8507E8-5A45-4A45-9AFD-2C05E3424B3C}" destId="{7EAFCD08-3273-4CC2-8B50-3DECE16FDFDF}" srcOrd="0" destOrd="0" presId="urn:microsoft.com/office/officeart/2005/8/layout/hierarchy3"/>
    <dgm:cxn modelId="{8876E8BE-A91F-46BF-B427-139EB9933EBB}" type="presParOf" srcId="{7EAFCD08-3273-4CC2-8B50-3DECE16FDFDF}" destId="{865EC827-E14E-4C5B-B888-EA32931EF74F}" srcOrd="0" destOrd="0" presId="urn:microsoft.com/office/officeart/2005/8/layout/hierarchy3"/>
    <dgm:cxn modelId="{CC8EEA75-4E98-42F1-AB9A-26D37CD744A4}" type="presParOf" srcId="{7EAFCD08-3273-4CC2-8B50-3DECE16FDFDF}" destId="{0599C114-3B5D-49A9-853B-2724B5E0E2A9}" srcOrd="1" destOrd="0" presId="urn:microsoft.com/office/officeart/2005/8/layout/hierarchy3"/>
    <dgm:cxn modelId="{14878415-431D-4BA5-89AC-94003E301764}" type="presParOf" srcId="{8D8507E8-5A45-4A45-9AFD-2C05E3424B3C}" destId="{0DCA2C81-B03C-458D-9D94-1215B0B57405}" srcOrd="1" destOrd="0" presId="urn:microsoft.com/office/officeart/2005/8/layout/hierarchy3"/>
    <dgm:cxn modelId="{E79DE5CD-0182-4511-9F20-65B4590EDD1E}" type="presParOf" srcId="{0DCA2C81-B03C-458D-9D94-1215B0B57405}" destId="{A8740C62-0D36-4A4D-8537-A0BF4A084D77}" srcOrd="0" destOrd="0" presId="urn:microsoft.com/office/officeart/2005/8/layout/hierarchy3"/>
    <dgm:cxn modelId="{F7CB31EA-7290-465F-B21A-0795F832DD0A}" type="presParOf" srcId="{0DCA2C81-B03C-458D-9D94-1215B0B57405}" destId="{F2620573-5EC9-40E6-943E-3A0D9C3E1499}" srcOrd="1" destOrd="0" presId="urn:microsoft.com/office/officeart/2005/8/layout/hierarchy3"/>
    <dgm:cxn modelId="{9235ECA0-01A4-4A87-B540-B55A1EF62132}" type="presParOf" srcId="{0DCA2C81-B03C-458D-9D94-1215B0B57405}" destId="{654C5306-C1CC-4633-A4B1-D998A455D8B5}" srcOrd="2" destOrd="0" presId="urn:microsoft.com/office/officeart/2005/8/layout/hierarchy3"/>
    <dgm:cxn modelId="{18452FAB-6BB4-4EBC-A3FE-70E05849B627}" type="presParOf" srcId="{0DCA2C81-B03C-458D-9D94-1215B0B57405}" destId="{E126706D-F30B-4887-BF31-4207662E36E4}" srcOrd="3" destOrd="0" presId="urn:microsoft.com/office/officeart/2005/8/layout/hierarchy3"/>
    <dgm:cxn modelId="{003EBA0A-DC47-4B9D-8877-A5749AF8876D}" type="presParOf" srcId="{0BC7698F-AE20-4ED8-AAE2-4E14D5583C15}" destId="{0AD2935B-A525-4ACD-8D9A-E190A411F3B9}" srcOrd="1" destOrd="0" presId="urn:microsoft.com/office/officeart/2005/8/layout/hierarchy3"/>
    <dgm:cxn modelId="{CED52FE9-584D-40C3-92A1-4EAC89FC60F9}" type="presParOf" srcId="{0AD2935B-A525-4ACD-8D9A-E190A411F3B9}" destId="{AB1099BE-9A2D-4D6A-9E99-23B67FDC9B65}" srcOrd="0" destOrd="0" presId="urn:microsoft.com/office/officeart/2005/8/layout/hierarchy3"/>
    <dgm:cxn modelId="{6AA4ABA3-D2D5-4556-8911-2812DA0BF612}" type="presParOf" srcId="{AB1099BE-9A2D-4D6A-9E99-23B67FDC9B65}" destId="{D8BD0D13-5923-4823-A1B8-2CF319261ED4}" srcOrd="0" destOrd="0" presId="urn:microsoft.com/office/officeart/2005/8/layout/hierarchy3"/>
    <dgm:cxn modelId="{78400486-40A0-474B-A7A0-2FA8390CB62E}" type="presParOf" srcId="{AB1099BE-9A2D-4D6A-9E99-23B67FDC9B65}" destId="{D5B9A226-8038-4CE7-8D0B-A7D3312248C1}" srcOrd="1" destOrd="0" presId="urn:microsoft.com/office/officeart/2005/8/layout/hierarchy3"/>
    <dgm:cxn modelId="{0BBDE9EF-BC7F-4716-8303-79C2567538B5}" type="presParOf" srcId="{0AD2935B-A525-4ACD-8D9A-E190A411F3B9}" destId="{AB3980CE-0EF6-4D7B-8C3A-51FABCE74592}" srcOrd="1" destOrd="0" presId="urn:microsoft.com/office/officeart/2005/8/layout/hierarchy3"/>
    <dgm:cxn modelId="{EF16EDF6-F040-40DD-A1A7-86B91FE4839C}" type="presParOf" srcId="{AB3980CE-0EF6-4D7B-8C3A-51FABCE74592}" destId="{607BCDCB-0655-4BA2-B95D-4109F28E0459}" srcOrd="0" destOrd="0" presId="urn:microsoft.com/office/officeart/2005/8/layout/hierarchy3"/>
    <dgm:cxn modelId="{5B294903-709A-4090-A54E-645FFEB3DB9A}" type="presParOf" srcId="{AB3980CE-0EF6-4D7B-8C3A-51FABCE74592}" destId="{C51A2FAF-CACA-48A4-A35F-D4A032D8507E}" srcOrd="1" destOrd="0" presId="urn:microsoft.com/office/officeart/2005/8/layout/hierarchy3"/>
    <dgm:cxn modelId="{D6A2AD1A-F26A-4DFA-98BD-AF2CA98F6FE2}" type="presParOf" srcId="{AB3980CE-0EF6-4D7B-8C3A-51FABCE74592}" destId="{5E823063-3723-4B7C-B3F3-E59E83CA550E}" srcOrd="2" destOrd="0" presId="urn:microsoft.com/office/officeart/2005/8/layout/hierarchy3"/>
    <dgm:cxn modelId="{8E0BB287-EC36-4ABF-B547-E32A14CEF3B0}" type="presParOf" srcId="{AB3980CE-0EF6-4D7B-8C3A-51FABCE74592}" destId="{73A35499-B9F9-49E0-893D-7365499754AF}" srcOrd="3" destOrd="0" presId="urn:microsoft.com/office/officeart/2005/8/layout/hierarchy3"/>
    <dgm:cxn modelId="{CDF9CC2C-C874-4518-B952-A340F434632B}" type="presParOf" srcId="{0BC7698F-AE20-4ED8-AAE2-4E14D5583C15}" destId="{01BDB851-311B-4BBD-9D11-724A3F4EF4DF}" srcOrd="2" destOrd="0" presId="urn:microsoft.com/office/officeart/2005/8/layout/hierarchy3"/>
    <dgm:cxn modelId="{2573FDA3-9A15-493E-B73C-51CC81D3A65E}" type="presParOf" srcId="{01BDB851-311B-4BBD-9D11-724A3F4EF4DF}" destId="{102FB6C0-A69D-4A3C-9D08-C6F6273A0F08}" srcOrd="0" destOrd="0" presId="urn:microsoft.com/office/officeart/2005/8/layout/hierarchy3"/>
    <dgm:cxn modelId="{5F53FA2D-2714-444B-899F-D2E1F45B99C2}" type="presParOf" srcId="{102FB6C0-A69D-4A3C-9D08-C6F6273A0F08}" destId="{9AB7536B-8F5B-4E61-B00E-0162877639BF}" srcOrd="0" destOrd="0" presId="urn:microsoft.com/office/officeart/2005/8/layout/hierarchy3"/>
    <dgm:cxn modelId="{2045FA14-6935-4BB1-9817-3F97BD8C24F2}" type="presParOf" srcId="{102FB6C0-A69D-4A3C-9D08-C6F6273A0F08}" destId="{9106F4DE-82D5-48A6-8749-652DE0B9ACD8}" srcOrd="1" destOrd="0" presId="urn:microsoft.com/office/officeart/2005/8/layout/hierarchy3"/>
    <dgm:cxn modelId="{DE31CE00-00EC-42F7-8A8A-141A47F4C409}" type="presParOf" srcId="{01BDB851-311B-4BBD-9D11-724A3F4EF4DF}" destId="{4D9869E6-578E-4E7E-AFD7-2539AD9E6239}" srcOrd="1" destOrd="0" presId="urn:microsoft.com/office/officeart/2005/8/layout/hierarchy3"/>
    <dgm:cxn modelId="{0CFB2CC5-A4AD-447C-8759-DE5C1F843EA2}" type="presParOf" srcId="{4D9869E6-578E-4E7E-AFD7-2539AD9E6239}" destId="{F2EB2C70-58C1-4900-BAC1-28AF04323EE1}" srcOrd="0" destOrd="0" presId="urn:microsoft.com/office/officeart/2005/8/layout/hierarchy3"/>
    <dgm:cxn modelId="{363BB0FE-B25C-4E9D-919B-70C766629B0A}" type="presParOf" srcId="{4D9869E6-578E-4E7E-AFD7-2539AD9E6239}" destId="{A4C80D3A-913F-40D1-874F-E96FC6F07E3D}" srcOrd="1" destOrd="0" presId="urn:microsoft.com/office/officeart/2005/8/layout/hierarchy3"/>
    <dgm:cxn modelId="{F609A7E9-A970-4236-812D-53DCC6407E98}" type="presParOf" srcId="{4D9869E6-578E-4E7E-AFD7-2539AD9E6239}" destId="{8E89E60D-065F-43B0-8AF1-25BBA3FB671C}" srcOrd="2" destOrd="0" presId="urn:microsoft.com/office/officeart/2005/8/layout/hierarchy3"/>
    <dgm:cxn modelId="{1135ECB1-F7E3-4440-8289-555BB1F9457B}" type="presParOf" srcId="{4D9869E6-578E-4E7E-AFD7-2539AD9E6239}" destId="{3AFA6A42-A540-4C9E-B1C8-B5FDA7EF226B}" srcOrd="3" destOrd="0" presId="urn:microsoft.com/office/officeart/2005/8/layout/hierarchy3"/>
    <dgm:cxn modelId="{62CE59D6-4319-4E62-90EC-066DFE9747D0}" type="presParOf" srcId="{0BC7698F-AE20-4ED8-AAE2-4E14D5583C15}" destId="{A2AA06B3-42F8-49B7-9A62-C7E9FC261D02}" srcOrd="3" destOrd="0" presId="urn:microsoft.com/office/officeart/2005/8/layout/hierarchy3"/>
    <dgm:cxn modelId="{00421E6C-7D27-4E99-A347-9B6D24CFB1B0}" type="presParOf" srcId="{A2AA06B3-42F8-49B7-9A62-C7E9FC261D02}" destId="{A8ED1020-8DDB-433A-9903-491144A0A626}" srcOrd="0" destOrd="0" presId="urn:microsoft.com/office/officeart/2005/8/layout/hierarchy3"/>
    <dgm:cxn modelId="{7D0481ED-324D-46E1-B35B-7B3E3264ED85}" type="presParOf" srcId="{A8ED1020-8DDB-433A-9903-491144A0A626}" destId="{026422D6-C3FD-45D0-9C1A-7DDAB7043212}" srcOrd="0" destOrd="0" presId="urn:microsoft.com/office/officeart/2005/8/layout/hierarchy3"/>
    <dgm:cxn modelId="{907894D8-48F2-47A8-B0F7-1F83342EE0AD}" type="presParOf" srcId="{A8ED1020-8DDB-433A-9903-491144A0A626}" destId="{9E1F98AB-581A-4FF3-B627-695387473F7E}" srcOrd="1" destOrd="0" presId="urn:microsoft.com/office/officeart/2005/8/layout/hierarchy3"/>
    <dgm:cxn modelId="{FC8FBB1E-0E3A-44C2-84A6-715F30D344E2}" type="presParOf" srcId="{A2AA06B3-42F8-49B7-9A62-C7E9FC261D02}" destId="{381BDCEA-F91E-48BB-A3AB-42C4A902803C}" srcOrd="1" destOrd="0" presId="urn:microsoft.com/office/officeart/2005/8/layout/hierarchy3"/>
    <dgm:cxn modelId="{13C5A9CA-C857-4CC5-A6FE-00A275AF6D08}" type="presParOf" srcId="{381BDCEA-F91E-48BB-A3AB-42C4A902803C}" destId="{21DCE402-FBAF-4ADA-8BF8-98A37E656F11}" srcOrd="0" destOrd="0" presId="urn:microsoft.com/office/officeart/2005/8/layout/hierarchy3"/>
    <dgm:cxn modelId="{1B53C6EC-1D1A-44B2-BA25-C6C9949E6654}" type="presParOf" srcId="{381BDCEA-F91E-48BB-A3AB-42C4A902803C}" destId="{FCA51C84-357A-490B-9B9A-5EC7714B6F42}" srcOrd="1" destOrd="0" presId="urn:microsoft.com/office/officeart/2005/8/layout/hierarchy3"/>
    <dgm:cxn modelId="{FDBAA289-ACF5-4962-822E-879B9AF2C44B}" type="presParOf" srcId="{381BDCEA-F91E-48BB-A3AB-42C4A902803C}" destId="{64A38FFC-8E4E-4A97-80E1-B82930A4E1CD}" srcOrd="2" destOrd="0" presId="urn:microsoft.com/office/officeart/2005/8/layout/hierarchy3"/>
    <dgm:cxn modelId="{4F3C4923-ACCE-4A3E-B1AD-20E2B8850866}" type="presParOf" srcId="{381BDCEA-F91E-48BB-A3AB-42C4A902803C}" destId="{A1187368-94C3-45FE-9454-08E2A054245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386EE6-E631-418D-9351-DBDF7E75BBCD}" type="doc">
      <dgm:prSet loTypeId="urn:microsoft.com/office/officeart/2005/8/layout/matrix3" loCatId="matrix" qsTypeId="urn:microsoft.com/office/officeart/2005/8/quickstyle/simple1" qsCatId="simple" csTypeId="urn:microsoft.com/office/officeart/2005/8/colors/accent2_2" csCatId="accent2"/>
      <dgm:spPr/>
      <dgm:t>
        <a:bodyPr/>
        <a:lstStyle/>
        <a:p>
          <a:endParaRPr lang="en-US"/>
        </a:p>
      </dgm:t>
    </dgm:pt>
    <dgm:pt modelId="{B91B7F0E-14B2-45A1-9D0B-8C676F6FE72B}">
      <dgm:prSet/>
      <dgm:spPr/>
      <dgm:t>
        <a:bodyPr/>
        <a:lstStyle/>
        <a:p>
          <a:pPr rtl="0"/>
          <a:r>
            <a:rPr lang="en-US" dirty="0"/>
            <a:t>Each student has different academic and service records.</a:t>
          </a:r>
          <a:r>
            <a:rPr lang="en-US" dirty="0">
              <a:latin typeface="Gill Sans MT" panose="020B0502020104020203"/>
            </a:rPr>
            <a:t> </a:t>
          </a:r>
          <a:endParaRPr lang="en-US" dirty="0"/>
        </a:p>
      </dgm:t>
    </dgm:pt>
    <dgm:pt modelId="{A6FC003E-32B7-436E-944A-94D58D13C386}" type="parTrans" cxnId="{6B39B235-EF7D-4121-A82D-972FCAF448B4}">
      <dgm:prSet/>
      <dgm:spPr/>
      <dgm:t>
        <a:bodyPr/>
        <a:lstStyle/>
        <a:p>
          <a:endParaRPr lang="en-US"/>
        </a:p>
      </dgm:t>
    </dgm:pt>
    <dgm:pt modelId="{2C404402-4D21-498B-9B87-951B6BEED38D}" type="sibTrans" cxnId="{6B39B235-EF7D-4121-A82D-972FCAF448B4}">
      <dgm:prSet/>
      <dgm:spPr/>
      <dgm:t>
        <a:bodyPr/>
        <a:lstStyle/>
        <a:p>
          <a:endParaRPr lang="en-US"/>
        </a:p>
      </dgm:t>
    </dgm:pt>
    <dgm:pt modelId="{D9649571-25F3-4CAF-805A-AC33216533F8}">
      <dgm:prSet/>
      <dgm:spPr/>
      <dgm:t>
        <a:bodyPr/>
        <a:lstStyle/>
        <a:p>
          <a:r>
            <a:rPr lang="en-US" dirty="0"/>
            <a:t>Each student has different needs</a:t>
          </a:r>
        </a:p>
      </dgm:t>
    </dgm:pt>
    <dgm:pt modelId="{5E21701E-048B-4EAC-89B9-BB533ADD27C9}" type="parTrans" cxnId="{B71D780D-E900-4E85-B6A2-EB3F79D7A509}">
      <dgm:prSet/>
      <dgm:spPr/>
      <dgm:t>
        <a:bodyPr/>
        <a:lstStyle/>
        <a:p>
          <a:endParaRPr lang="en-US"/>
        </a:p>
      </dgm:t>
    </dgm:pt>
    <dgm:pt modelId="{8046FE22-C984-4082-8E06-544E683BA1A5}" type="sibTrans" cxnId="{B71D780D-E900-4E85-B6A2-EB3F79D7A509}">
      <dgm:prSet/>
      <dgm:spPr/>
      <dgm:t>
        <a:bodyPr/>
        <a:lstStyle/>
        <a:p>
          <a:endParaRPr lang="en-US"/>
        </a:p>
      </dgm:t>
    </dgm:pt>
    <dgm:pt modelId="{39837CF3-4A93-44DA-8617-2A4B34799F6F}">
      <dgm:prSet/>
      <dgm:spPr/>
      <dgm:t>
        <a:bodyPr/>
        <a:lstStyle/>
        <a:p>
          <a:r>
            <a:rPr lang="en-US" dirty="0"/>
            <a:t>Each student has different resources</a:t>
          </a:r>
        </a:p>
      </dgm:t>
    </dgm:pt>
    <dgm:pt modelId="{B4C87177-5C99-44E9-A088-716258ADA822}" type="parTrans" cxnId="{116246A0-BB5C-4EBF-977E-C942A3ABF0B1}">
      <dgm:prSet/>
      <dgm:spPr/>
      <dgm:t>
        <a:bodyPr/>
        <a:lstStyle/>
        <a:p>
          <a:endParaRPr lang="en-US"/>
        </a:p>
      </dgm:t>
    </dgm:pt>
    <dgm:pt modelId="{79B4D6E9-EB66-4979-9089-5771C0100143}" type="sibTrans" cxnId="{116246A0-BB5C-4EBF-977E-C942A3ABF0B1}">
      <dgm:prSet/>
      <dgm:spPr/>
      <dgm:t>
        <a:bodyPr/>
        <a:lstStyle/>
        <a:p>
          <a:endParaRPr lang="en-US"/>
        </a:p>
      </dgm:t>
    </dgm:pt>
    <dgm:pt modelId="{552B3578-7217-4E73-9ADD-3ED4A94220A5}">
      <dgm:prSet/>
      <dgm:spPr/>
      <dgm:t>
        <a:bodyPr/>
        <a:lstStyle/>
        <a:p>
          <a:r>
            <a:rPr lang="en-US" dirty="0"/>
            <a:t>Each counselor has almost </a:t>
          </a:r>
          <a:r>
            <a:rPr lang="en-US" dirty="0">
              <a:latin typeface="Gill Sans MT" panose="020B0502020104020203"/>
            </a:rPr>
            <a:t>300</a:t>
          </a:r>
          <a:r>
            <a:rPr lang="en-US" dirty="0"/>
            <a:t> students</a:t>
          </a:r>
        </a:p>
      </dgm:t>
    </dgm:pt>
    <dgm:pt modelId="{6B329308-A3A6-4F3B-BDAD-CDD2DEDEBB29}" type="parTrans" cxnId="{FCCF307D-9CEC-4662-B36F-BCCBFA57934E}">
      <dgm:prSet/>
      <dgm:spPr/>
      <dgm:t>
        <a:bodyPr/>
        <a:lstStyle/>
        <a:p>
          <a:endParaRPr lang="en-US"/>
        </a:p>
      </dgm:t>
    </dgm:pt>
    <dgm:pt modelId="{9EF39014-4E2D-43DB-B13C-522C97FAA1C7}" type="sibTrans" cxnId="{FCCF307D-9CEC-4662-B36F-BCCBFA57934E}">
      <dgm:prSet/>
      <dgm:spPr/>
      <dgm:t>
        <a:bodyPr/>
        <a:lstStyle/>
        <a:p>
          <a:endParaRPr lang="en-US"/>
        </a:p>
      </dgm:t>
    </dgm:pt>
    <dgm:pt modelId="{8677FBD9-C408-4A15-9E7F-AEC4A0315B44}" type="pres">
      <dgm:prSet presAssocID="{CC386EE6-E631-418D-9351-DBDF7E75BBCD}" presName="matrix" presStyleCnt="0">
        <dgm:presLayoutVars>
          <dgm:chMax val="1"/>
          <dgm:dir/>
          <dgm:resizeHandles val="exact"/>
        </dgm:presLayoutVars>
      </dgm:prSet>
      <dgm:spPr/>
    </dgm:pt>
    <dgm:pt modelId="{7EB0C5A3-D1B0-4C6D-82B9-3C53323434B8}" type="pres">
      <dgm:prSet presAssocID="{CC386EE6-E631-418D-9351-DBDF7E75BBCD}" presName="diamond" presStyleLbl="bgShp" presStyleIdx="0" presStyleCnt="1"/>
      <dgm:spPr/>
    </dgm:pt>
    <dgm:pt modelId="{1B3B5ED9-FC60-4003-B6EA-61B22B764CAB}" type="pres">
      <dgm:prSet presAssocID="{CC386EE6-E631-418D-9351-DBDF7E75BBCD}" presName="quad1" presStyleLbl="node1" presStyleIdx="0" presStyleCnt="4">
        <dgm:presLayoutVars>
          <dgm:chMax val="0"/>
          <dgm:chPref val="0"/>
          <dgm:bulletEnabled val="1"/>
        </dgm:presLayoutVars>
      </dgm:prSet>
      <dgm:spPr/>
    </dgm:pt>
    <dgm:pt modelId="{F0C79A9D-CBCB-401E-B31D-82A1903FC05B}" type="pres">
      <dgm:prSet presAssocID="{CC386EE6-E631-418D-9351-DBDF7E75BBCD}" presName="quad2" presStyleLbl="node1" presStyleIdx="1" presStyleCnt="4">
        <dgm:presLayoutVars>
          <dgm:chMax val="0"/>
          <dgm:chPref val="0"/>
          <dgm:bulletEnabled val="1"/>
        </dgm:presLayoutVars>
      </dgm:prSet>
      <dgm:spPr/>
    </dgm:pt>
    <dgm:pt modelId="{B5ADFC87-C922-4BF7-ADD3-138A4511DFF9}" type="pres">
      <dgm:prSet presAssocID="{CC386EE6-E631-418D-9351-DBDF7E75BBCD}" presName="quad3" presStyleLbl="node1" presStyleIdx="2" presStyleCnt="4">
        <dgm:presLayoutVars>
          <dgm:chMax val="0"/>
          <dgm:chPref val="0"/>
          <dgm:bulletEnabled val="1"/>
        </dgm:presLayoutVars>
      </dgm:prSet>
      <dgm:spPr/>
    </dgm:pt>
    <dgm:pt modelId="{78B0DAC0-98EF-4176-A6F7-BF5C259818C2}" type="pres">
      <dgm:prSet presAssocID="{CC386EE6-E631-418D-9351-DBDF7E75BBCD}" presName="quad4" presStyleLbl="node1" presStyleIdx="3" presStyleCnt="4">
        <dgm:presLayoutVars>
          <dgm:chMax val="0"/>
          <dgm:chPref val="0"/>
          <dgm:bulletEnabled val="1"/>
        </dgm:presLayoutVars>
      </dgm:prSet>
      <dgm:spPr/>
    </dgm:pt>
  </dgm:ptLst>
  <dgm:cxnLst>
    <dgm:cxn modelId="{D91D3904-1178-4E8F-8F6D-E44B31B7FB07}" type="presOf" srcId="{D9649571-25F3-4CAF-805A-AC33216533F8}" destId="{F0C79A9D-CBCB-401E-B31D-82A1903FC05B}" srcOrd="0" destOrd="0" presId="urn:microsoft.com/office/officeart/2005/8/layout/matrix3"/>
    <dgm:cxn modelId="{B71D780D-E900-4E85-B6A2-EB3F79D7A509}" srcId="{CC386EE6-E631-418D-9351-DBDF7E75BBCD}" destId="{D9649571-25F3-4CAF-805A-AC33216533F8}" srcOrd="1" destOrd="0" parTransId="{5E21701E-048B-4EAC-89B9-BB533ADD27C9}" sibTransId="{8046FE22-C984-4082-8E06-544E683BA1A5}"/>
    <dgm:cxn modelId="{B9E1DD0D-849A-436D-9AFE-BD536233AC1C}" type="presOf" srcId="{552B3578-7217-4E73-9ADD-3ED4A94220A5}" destId="{78B0DAC0-98EF-4176-A6F7-BF5C259818C2}" srcOrd="0" destOrd="0" presId="urn:microsoft.com/office/officeart/2005/8/layout/matrix3"/>
    <dgm:cxn modelId="{6B39B235-EF7D-4121-A82D-972FCAF448B4}" srcId="{CC386EE6-E631-418D-9351-DBDF7E75BBCD}" destId="{B91B7F0E-14B2-45A1-9D0B-8C676F6FE72B}" srcOrd="0" destOrd="0" parTransId="{A6FC003E-32B7-436E-944A-94D58D13C386}" sibTransId="{2C404402-4D21-498B-9B87-951B6BEED38D}"/>
    <dgm:cxn modelId="{AEF8186C-881D-4398-9682-783F55B19841}" type="presOf" srcId="{CC386EE6-E631-418D-9351-DBDF7E75BBCD}" destId="{8677FBD9-C408-4A15-9E7F-AEC4A0315B44}" srcOrd="0" destOrd="0" presId="urn:microsoft.com/office/officeart/2005/8/layout/matrix3"/>
    <dgm:cxn modelId="{FCCF307D-9CEC-4662-B36F-BCCBFA57934E}" srcId="{CC386EE6-E631-418D-9351-DBDF7E75BBCD}" destId="{552B3578-7217-4E73-9ADD-3ED4A94220A5}" srcOrd="3" destOrd="0" parTransId="{6B329308-A3A6-4F3B-BDAD-CDD2DEDEBB29}" sibTransId="{9EF39014-4E2D-43DB-B13C-522C97FAA1C7}"/>
    <dgm:cxn modelId="{116246A0-BB5C-4EBF-977E-C942A3ABF0B1}" srcId="{CC386EE6-E631-418D-9351-DBDF7E75BBCD}" destId="{39837CF3-4A93-44DA-8617-2A4B34799F6F}" srcOrd="2" destOrd="0" parTransId="{B4C87177-5C99-44E9-A088-716258ADA822}" sibTransId="{79B4D6E9-EB66-4979-9089-5771C0100143}"/>
    <dgm:cxn modelId="{C8F92CB6-0BAC-47B2-86DE-DBDF805AB851}" type="presOf" srcId="{B91B7F0E-14B2-45A1-9D0B-8C676F6FE72B}" destId="{1B3B5ED9-FC60-4003-B6EA-61B22B764CAB}" srcOrd="0" destOrd="0" presId="urn:microsoft.com/office/officeart/2005/8/layout/matrix3"/>
    <dgm:cxn modelId="{2D9B14DB-4DEA-45BD-9E19-7BCB9546AD94}" type="presOf" srcId="{39837CF3-4A93-44DA-8617-2A4B34799F6F}" destId="{B5ADFC87-C922-4BF7-ADD3-138A4511DFF9}" srcOrd="0" destOrd="0" presId="urn:microsoft.com/office/officeart/2005/8/layout/matrix3"/>
    <dgm:cxn modelId="{0CE67A7C-9E3E-43D9-8D0C-4CD08D6F6FF9}" type="presParOf" srcId="{8677FBD9-C408-4A15-9E7F-AEC4A0315B44}" destId="{7EB0C5A3-D1B0-4C6D-82B9-3C53323434B8}" srcOrd="0" destOrd="0" presId="urn:microsoft.com/office/officeart/2005/8/layout/matrix3"/>
    <dgm:cxn modelId="{B6E9AFB2-6351-40E0-A254-0D697E5C40E0}" type="presParOf" srcId="{8677FBD9-C408-4A15-9E7F-AEC4A0315B44}" destId="{1B3B5ED9-FC60-4003-B6EA-61B22B764CAB}" srcOrd="1" destOrd="0" presId="urn:microsoft.com/office/officeart/2005/8/layout/matrix3"/>
    <dgm:cxn modelId="{029E14D9-9EED-440A-BCC8-DBFE5BB5E24C}" type="presParOf" srcId="{8677FBD9-C408-4A15-9E7F-AEC4A0315B44}" destId="{F0C79A9D-CBCB-401E-B31D-82A1903FC05B}" srcOrd="2" destOrd="0" presId="urn:microsoft.com/office/officeart/2005/8/layout/matrix3"/>
    <dgm:cxn modelId="{A2598827-C2E1-4CB9-A0E8-90B7E4671C7E}" type="presParOf" srcId="{8677FBD9-C408-4A15-9E7F-AEC4A0315B44}" destId="{B5ADFC87-C922-4BF7-ADD3-138A4511DFF9}" srcOrd="3" destOrd="0" presId="urn:microsoft.com/office/officeart/2005/8/layout/matrix3"/>
    <dgm:cxn modelId="{E7479728-CA87-4BAF-B809-7D5B9FDF51B5}" type="presParOf" srcId="{8677FBD9-C408-4A15-9E7F-AEC4A0315B44}" destId="{78B0DAC0-98EF-4176-A6F7-BF5C259818C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A3077A-CE8C-4268-BC61-B9094336869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DD94888-EE36-498F-845C-99CFF445E2DC}">
      <dgm:prSet/>
      <dgm:spPr/>
      <dgm:t>
        <a:bodyPr/>
        <a:lstStyle/>
        <a:p>
          <a:pPr>
            <a:defRPr cap="all"/>
          </a:pPr>
          <a:r>
            <a:rPr lang="en-US" b="1"/>
            <a:t>Four-Year Institutions and two-year institutions with on-campus housing</a:t>
          </a:r>
          <a:r>
            <a:rPr lang="en-US"/>
            <a:t>: Up to </a:t>
          </a:r>
          <a:r>
            <a:rPr lang="en-US" u="sng"/>
            <a:t>$1,750 </a:t>
          </a:r>
          <a:r>
            <a:rPr lang="en-US"/>
            <a:t>per full-time enrollment semester as a freshmen and sophomore; then up to </a:t>
          </a:r>
          <a:r>
            <a:rPr lang="en-US" u="sng"/>
            <a:t>$2,250 </a:t>
          </a:r>
          <a:r>
            <a:rPr lang="en-US"/>
            <a:t>per full-time enrollment semester as a junior and senior</a:t>
          </a:r>
        </a:p>
      </dgm:t>
    </dgm:pt>
    <dgm:pt modelId="{2D9A110B-5ECA-4B43-9B5B-DCE19876E637}" type="parTrans" cxnId="{BC3FDB96-CE13-429E-AECA-D90310468DDA}">
      <dgm:prSet/>
      <dgm:spPr/>
      <dgm:t>
        <a:bodyPr/>
        <a:lstStyle/>
        <a:p>
          <a:endParaRPr lang="en-US"/>
        </a:p>
      </dgm:t>
    </dgm:pt>
    <dgm:pt modelId="{92606982-943E-4728-AE5B-CA0DD7219536}" type="sibTrans" cxnId="{BC3FDB96-CE13-429E-AECA-D90310468DDA}">
      <dgm:prSet/>
      <dgm:spPr/>
      <dgm:t>
        <a:bodyPr/>
        <a:lstStyle/>
        <a:p>
          <a:endParaRPr lang="en-US"/>
        </a:p>
      </dgm:t>
    </dgm:pt>
    <dgm:pt modelId="{5BC4D647-9E27-4866-A821-6446B3E53E2D}">
      <dgm:prSet/>
      <dgm:spPr/>
      <dgm:t>
        <a:bodyPr/>
        <a:lstStyle/>
        <a:p>
          <a:pPr>
            <a:defRPr cap="all"/>
          </a:pPr>
          <a:r>
            <a:rPr lang="en-US" b="1"/>
            <a:t>Two-Year Institutions</a:t>
          </a:r>
          <a:r>
            <a:rPr lang="en-US"/>
            <a:t>: Up to </a:t>
          </a:r>
          <a:r>
            <a:rPr lang="en-US" u="sng"/>
            <a:t>$1,500 </a:t>
          </a:r>
          <a:r>
            <a:rPr lang="en-US"/>
            <a:t>per full-time enrollment semester as a freshman and sophomore</a:t>
          </a:r>
        </a:p>
      </dgm:t>
    </dgm:pt>
    <dgm:pt modelId="{A292A876-9FD3-4D65-8C43-821E175677DD}" type="parTrans" cxnId="{2E562149-712C-40AD-A021-9DF790AA2D4C}">
      <dgm:prSet/>
      <dgm:spPr/>
      <dgm:t>
        <a:bodyPr/>
        <a:lstStyle/>
        <a:p>
          <a:endParaRPr lang="en-US"/>
        </a:p>
      </dgm:t>
    </dgm:pt>
    <dgm:pt modelId="{1C2EE086-240A-402C-8B96-C1CA7A17442F}" type="sibTrans" cxnId="{2E562149-712C-40AD-A021-9DF790AA2D4C}">
      <dgm:prSet/>
      <dgm:spPr/>
      <dgm:t>
        <a:bodyPr/>
        <a:lstStyle/>
        <a:p>
          <a:endParaRPr lang="en-US"/>
        </a:p>
      </dgm:t>
    </dgm:pt>
    <dgm:pt modelId="{4746FDED-3EE4-4C55-87B1-F92CDFE04C1F}">
      <dgm:prSet/>
      <dgm:spPr/>
      <dgm:t>
        <a:bodyPr/>
        <a:lstStyle/>
        <a:p>
          <a:pPr>
            <a:defRPr cap="all"/>
          </a:pPr>
          <a:r>
            <a:rPr lang="en-US" i="1"/>
            <a:t>Award amounts are available for summer enrollment</a:t>
          </a:r>
          <a:endParaRPr lang="en-US"/>
        </a:p>
      </dgm:t>
    </dgm:pt>
    <dgm:pt modelId="{1C2D21F1-F630-402C-9DD3-E186B8740D0E}" type="parTrans" cxnId="{4355C5EF-E0E9-4B01-B6F3-3B0C7B0CE520}">
      <dgm:prSet/>
      <dgm:spPr/>
      <dgm:t>
        <a:bodyPr/>
        <a:lstStyle/>
        <a:p>
          <a:endParaRPr lang="en-US"/>
        </a:p>
      </dgm:t>
    </dgm:pt>
    <dgm:pt modelId="{6A2A8217-5F49-4B58-AD97-3A1C7D6E5C33}" type="sibTrans" cxnId="{4355C5EF-E0E9-4B01-B6F3-3B0C7B0CE520}">
      <dgm:prSet/>
      <dgm:spPr/>
      <dgm:t>
        <a:bodyPr/>
        <a:lstStyle/>
        <a:p>
          <a:endParaRPr lang="en-US"/>
        </a:p>
      </dgm:t>
    </dgm:pt>
    <dgm:pt modelId="{416C548A-3A97-48BA-AE94-C48C20F7F382}">
      <dgm:prSet/>
      <dgm:spPr/>
      <dgm:t>
        <a:bodyPr/>
        <a:lstStyle/>
        <a:p>
          <a:pPr>
            <a:defRPr cap="all"/>
          </a:pPr>
          <a:r>
            <a:rPr lang="en-US" i="1"/>
            <a:t>Class status is determined by the postsecondary institution</a:t>
          </a:r>
          <a:endParaRPr lang="en-US"/>
        </a:p>
      </dgm:t>
    </dgm:pt>
    <dgm:pt modelId="{2097B777-2AA2-45A6-8705-F9BABC65BA23}" type="parTrans" cxnId="{9631DD1E-38FC-4A8B-9BD0-AACF32FC9DB3}">
      <dgm:prSet/>
      <dgm:spPr/>
      <dgm:t>
        <a:bodyPr/>
        <a:lstStyle/>
        <a:p>
          <a:endParaRPr lang="en-US"/>
        </a:p>
      </dgm:t>
    </dgm:pt>
    <dgm:pt modelId="{F2DC7251-E6FA-4E88-9854-6C2F8591E522}" type="sibTrans" cxnId="{9631DD1E-38FC-4A8B-9BD0-AACF32FC9DB3}">
      <dgm:prSet/>
      <dgm:spPr/>
      <dgm:t>
        <a:bodyPr/>
        <a:lstStyle/>
        <a:p>
          <a:endParaRPr lang="en-US"/>
        </a:p>
      </dgm:t>
    </dgm:pt>
    <dgm:pt modelId="{486CFE84-42AA-4FB4-8CBA-7B37D1B94424}">
      <dgm:prSet/>
      <dgm:spPr/>
      <dgm:t>
        <a:bodyPr/>
        <a:lstStyle/>
        <a:p>
          <a:pPr>
            <a:defRPr cap="all"/>
          </a:pPr>
          <a:r>
            <a:rPr lang="en-US" i="1"/>
            <a:t>The FAFSA </a:t>
          </a:r>
          <a:r>
            <a:rPr lang="en-US"/>
            <a:t>is the application and must be submitted by February 1</a:t>
          </a:r>
          <a:r>
            <a:rPr lang="en-US" baseline="30000"/>
            <a:t>st</a:t>
          </a:r>
          <a:r>
            <a:rPr lang="en-US"/>
            <a:t>.</a:t>
          </a:r>
        </a:p>
      </dgm:t>
    </dgm:pt>
    <dgm:pt modelId="{C5B5139D-A210-43BC-8F16-60C1AC1B88F5}" type="parTrans" cxnId="{A93FFC51-1C70-4F7B-BABA-553D8757D47E}">
      <dgm:prSet/>
      <dgm:spPr/>
      <dgm:t>
        <a:bodyPr/>
        <a:lstStyle/>
        <a:p>
          <a:endParaRPr lang="en-US"/>
        </a:p>
      </dgm:t>
    </dgm:pt>
    <dgm:pt modelId="{FAB287BB-4309-4D33-AC6F-863E2AB1ABC1}" type="sibTrans" cxnId="{A93FFC51-1C70-4F7B-BABA-553D8757D47E}">
      <dgm:prSet/>
      <dgm:spPr/>
      <dgm:t>
        <a:bodyPr/>
        <a:lstStyle/>
        <a:p>
          <a:endParaRPr lang="en-US"/>
        </a:p>
      </dgm:t>
    </dgm:pt>
    <dgm:pt modelId="{58DE37F1-8C3A-4D74-AE33-0D3DC165DEA6}" type="pres">
      <dgm:prSet presAssocID="{3BA3077A-CE8C-4268-BC61-B9094336869D}" presName="root" presStyleCnt="0">
        <dgm:presLayoutVars>
          <dgm:dir/>
          <dgm:resizeHandles val="exact"/>
        </dgm:presLayoutVars>
      </dgm:prSet>
      <dgm:spPr/>
    </dgm:pt>
    <dgm:pt modelId="{0EB0A5FF-2B27-4AB8-A1A8-FCEDE28B5345}" type="pres">
      <dgm:prSet presAssocID="{9DD94888-EE36-498F-845C-99CFF445E2DC}" presName="compNode" presStyleCnt="0"/>
      <dgm:spPr/>
    </dgm:pt>
    <dgm:pt modelId="{3D9DB537-618F-4B5A-9E75-977B1B3A1956}" type="pres">
      <dgm:prSet presAssocID="{9DD94888-EE36-498F-845C-99CFF445E2DC}" presName="iconBgRect" presStyleLbl="bgShp" presStyleIdx="0" presStyleCnt="5"/>
      <dgm:spPr/>
    </dgm:pt>
    <dgm:pt modelId="{4FDD6680-A945-4454-9825-D0D9CDB3CEA2}" type="pres">
      <dgm:prSet presAssocID="{9DD94888-EE36-498F-845C-99CFF445E2D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49269250-F912-437F-B319-1A7C8953BD16}" type="pres">
      <dgm:prSet presAssocID="{9DD94888-EE36-498F-845C-99CFF445E2DC}" presName="spaceRect" presStyleCnt="0"/>
      <dgm:spPr/>
    </dgm:pt>
    <dgm:pt modelId="{BFB90221-36D9-42E9-B4AE-70F705E208AB}" type="pres">
      <dgm:prSet presAssocID="{9DD94888-EE36-498F-845C-99CFF445E2DC}" presName="textRect" presStyleLbl="revTx" presStyleIdx="0" presStyleCnt="5">
        <dgm:presLayoutVars>
          <dgm:chMax val="1"/>
          <dgm:chPref val="1"/>
        </dgm:presLayoutVars>
      </dgm:prSet>
      <dgm:spPr/>
    </dgm:pt>
    <dgm:pt modelId="{90C99F48-F745-4F51-838A-A10D33065DF8}" type="pres">
      <dgm:prSet presAssocID="{92606982-943E-4728-AE5B-CA0DD7219536}" presName="sibTrans" presStyleCnt="0"/>
      <dgm:spPr/>
    </dgm:pt>
    <dgm:pt modelId="{DDB8C335-7C93-4E61-A2C7-06A951A9B183}" type="pres">
      <dgm:prSet presAssocID="{5BC4D647-9E27-4866-A821-6446B3E53E2D}" presName="compNode" presStyleCnt="0"/>
      <dgm:spPr/>
    </dgm:pt>
    <dgm:pt modelId="{A4B9C7C0-FFBC-4781-8256-3CE934FE4F18}" type="pres">
      <dgm:prSet presAssocID="{5BC4D647-9E27-4866-A821-6446B3E53E2D}" presName="iconBgRect" presStyleLbl="bgShp" presStyleIdx="1" presStyleCnt="5"/>
      <dgm:spPr/>
    </dgm:pt>
    <dgm:pt modelId="{8F0D3B1E-BAA6-4526-B6D5-A4ABFECD4F7B}" type="pres">
      <dgm:prSet presAssocID="{5BC4D647-9E27-4866-A821-6446B3E53E2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DFD04953-0E98-4FD9-AF52-4F495196E799}" type="pres">
      <dgm:prSet presAssocID="{5BC4D647-9E27-4866-A821-6446B3E53E2D}" presName="spaceRect" presStyleCnt="0"/>
      <dgm:spPr/>
    </dgm:pt>
    <dgm:pt modelId="{E8349CC1-C545-47E1-A092-D2438814D7EF}" type="pres">
      <dgm:prSet presAssocID="{5BC4D647-9E27-4866-A821-6446B3E53E2D}" presName="textRect" presStyleLbl="revTx" presStyleIdx="1" presStyleCnt="5">
        <dgm:presLayoutVars>
          <dgm:chMax val="1"/>
          <dgm:chPref val="1"/>
        </dgm:presLayoutVars>
      </dgm:prSet>
      <dgm:spPr/>
    </dgm:pt>
    <dgm:pt modelId="{B5DED603-5380-4D99-A3A7-E1F91748F332}" type="pres">
      <dgm:prSet presAssocID="{1C2EE086-240A-402C-8B96-C1CA7A17442F}" presName="sibTrans" presStyleCnt="0"/>
      <dgm:spPr/>
    </dgm:pt>
    <dgm:pt modelId="{CA748416-D563-402C-8843-A7A5E727DC12}" type="pres">
      <dgm:prSet presAssocID="{4746FDED-3EE4-4C55-87B1-F92CDFE04C1F}" presName="compNode" presStyleCnt="0"/>
      <dgm:spPr/>
    </dgm:pt>
    <dgm:pt modelId="{3B5095C1-5AF4-44C1-8B11-CECE2C3D4891}" type="pres">
      <dgm:prSet presAssocID="{4746FDED-3EE4-4C55-87B1-F92CDFE04C1F}" presName="iconBgRect" presStyleLbl="bgShp" presStyleIdx="2" presStyleCnt="5"/>
      <dgm:spPr/>
    </dgm:pt>
    <dgm:pt modelId="{3E61B59D-AC89-472E-AB2E-5FF2A0765CCA}" type="pres">
      <dgm:prSet presAssocID="{4746FDED-3EE4-4C55-87B1-F92CDFE04C1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57CC7C7-BDDD-477C-8D8C-F1EA8EAD55B7}" type="pres">
      <dgm:prSet presAssocID="{4746FDED-3EE4-4C55-87B1-F92CDFE04C1F}" presName="spaceRect" presStyleCnt="0"/>
      <dgm:spPr/>
    </dgm:pt>
    <dgm:pt modelId="{BC949BFB-AC39-44D1-BB65-4153AFBE1290}" type="pres">
      <dgm:prSet presAssocID="{4746FDED-3EE4-4C55-87B1-F92CDFE04C1F}" presName="textRect" presStyleLbl="revTx" presStyleIdx="2" presStyleCnt="5">
        <dgm:presLayoutVars>
          <dgm:chMax val="1"/>
          <dgm:chPref val="1"/>
        </dgm:presLayoutVars>
      </dgm:prSet>
      <dgm:spPr/>
    </dgm:pt>
    <dgm:pt modelId="{B7E75573-7E29-46CD-B8DD-52F5C50B6ED8}" type="pres">
      <dgm:prSet presAssocID="{6A2A8217-5F49-4B58-AD97-3A1C7D6E5C33}" presName="sibTrans" presStyleCnt="0"/>
      <dgm:spPr/>
    </dgm:pt>
    <dgm:pt modelId="{28AC00B8-6711-44F8-BD57-B138582D5906}" type="pres">
      <dgm:prSet presAssocID="{416C548A-3A97-48BA-AE94-C48C20F7F382}" presName="compNode" presStyleCnt="0"/>
      <dgm:spPr/>
    </dgm:pt>
    <dgm:pt modelId="{518E486E-0161-4ACD-B526-6951DA9223B1}" type="pres">
      <dgm:prSet presAssocID="{416C548A-3A97-48BA-AE94-C48C20F7F382}" presName="iconBgRect" presStyleLbl="bgShp" presStyleIdx="3" presStyleCnt="5"/>
      <dgm:spPr/>
    </dgm:pt>
    <dgm:pt modelId="{8B3AA3B8-5B21-4CE2-9AAA-B1560377A36A}" type="pres">
      <dgm:prSet presAssocID="{416C548A-3A97-48BA-AE94-C48C20F7F38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24EBAFED-82F0-45A2-917F-3E12983E8AAA}" type="pres">
      <dgm:prSet presAssocID="{416C548A-3A97-48BA-AE94-C48C20F7F382}" presName="spaceRect" presStyleCnt="0"/>
      <dgm:spPr/>
    </dgm:pt>
    <dgm:pt modelId="{808FA35D-A7D2-49E1-9C53-09DA5A04916B}" type="pres">
      <dgm:prSet presAssocID="{416C548A-3A97-48BA-AE94-C48C20F7F382}" presName="textRect" presStyleLbl="revTx" presStyleIdx="3" presStyleCnt="5">
        <dgm:presLayoutVars>
          <dgm:chMax val="1"/>
          <dgm:chPref val="1"/>
        </dgm:presLayoutVars>
      </dgm:prSet>
      <dgm:spPr/>
    </dgm:pt>
    <dgm:pt modelId="{46B226A4-CE44-43F9-A766-3FAC530DA0C5}" type="pres">
      <dgm:prSet presAssocID="{F2DC7251-E6FA-4E88-9854-6C2F8591E522}" presName="sibTrans" presStyleCnt="0"/>
      <dgm:spPr/>
    </dgm:pt>
    <dgm:pt modelId="{E21E9B68-FED7-4B8F-B1F7-42E0B78432AB}" type="pres">
      <dgm:prSet presAssocID="{486CFE84-42AA-4FB4-8CBA-7B37D1B94424}" presName="compNode" presStyleCnt="0"/>
      <dgm:spPr/>
    </dgm:pt>
    <dgm:pt modelId="{1DD5F913-A86A-4788-9C16-720F024186FC}" type="pres">
      <dgm:prSet presAssocID="{486CFE84-42AA-4FB4-8CBA-7B37D1B94424}" presName="iconBgRect" presStyleLbl="bgShp" presStyleIdx="4" presStyleCnt="5"/>
      <dgm:spPr/>
    </dgm:pt>
    <dgm:pt modelId="{23D17096-25D9-450E-8341-BD90398AB45A}" type="pres">
      <dgm:prSet presAssocID="{486CFE84-42AA-4FB4-8CBA-7B37D1B9442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thly calendar"/>
        </a:ext>
      </dgm:extLst>
    </dgm:pt>
    <dgm:pt modelId="{B1ED7FB9-4F5E-4940-897C-3A4840487EEB}" type="pres">
      <dgm:prSet presAssocID="{486CFE84-42AA-4FB4-8CBA-7B37D1B94424}" presName="spaceRect" presStyleCnt="0"/>
      <dgm:spPr/>
    </dgm:pt>
    <dgm:pt modelId="{0313F341-2BDF-4FE7-B772-F0DDA8F309D9}" type="pres">
      <dgm:prSet presAssocID="{486CFE84-42AA-4FB4-8CBA-7B37D1B94424}" presName="textRect" presStyleLbl="revTx" presStyleIdx="4" presStyleCnt="5">
        <dgm:presLayoutVars>
          <dgm:chMax val="1"/>
          <dgm:chPref val="1"/>
        </dgm:presLayoutVars>
      </dgm:prSet>
      <dgm:spPr/>
    </dgm:pt>
  </dgm:ptLst>
  <dgm:cxnLst>
    <dgm:cxn modelId="{3C4C7B02-E21F-4533-93A3-FBEB15CB4FC6}" type="presOf" srcId="{416C548A-3A97-48BA-AE94-C48C20F7F382}" destId="{808FA35D-A7D2-49E1-9C53-09DA5A04916B}" srcOrd="0" destOrd="0" presId="urn:microsoft.com/office/officeart/2018/5/layout/IconCircleLabelList"/>
    <dgm:cxn modelId="{8F08A01C-C120-4666-AE98-69B608427185}" type="presOf" srcId="{5BC4D647-9E27-4866-A821-6446B3E53E2D}" destId="{E8349CC1-C545-47E1-A092-D2438814D7EF}" srcOrd="0" destOrd="0" presId="urn:microsoft.com/office/officeart/2018/5/layout/IconCircleLabelList"/>
    <dgm:cxn modelId="{9631DD1E-38FC-4A8B-9BD0-AACF32FC9DB3}" srcId="{3BA3077A-CE8C-4268-BC61-B9094336869D}" destId="{416C548A-3A97-48BA-AE94-C48C20F7F382}" srcOrd="3" destOrd="0" parTransId="{2097B777-2AA2-45A6-8705-F9BABC65BA23}" sibTransId="{F2DC7251-E6FA-4E88-9854-6C2F8591E522}"/>
    <dgm:cxn modelId="{44545A26-6A86-4B2B-B9EB-88A80FF20B5E}" type="presOf" srcId="{3BA3077A-CE8C-4268-BC61-B9094336869D}" destId="{58DE37F1-8C3A-4D74-AE33-0D3DC165DEA6}" srcOrd="0" destOrd="0" presId="urn:microsoft.com/office/officeart/2018/5/layout/IconCircleLabelList"/>
    <dgm:cxn modelId="{2E562149-712C-40AD-A021-9DF790AA2D4C}" srcId="{3BA3077A-CE8C-4268-BC61-B9094336869D}" destId="{5BC4D647-9E27-4866-A821-6446B3E53E2D}" srcOrd="1" destOrd="0" parTransId="{A292A876-9FD3-4D65-8C43-821E175677DD}" sibTransId="{1C2EE086-240A-402C-8B96-C1CA7A17442F}"/>
    <dgm:cxn modelId="{A93FFC51-1C70-4F7B-BABA-553D8757D47E}" srcId="{3BA3077A-CE8C-4268-BC61-B9094336869D}" destId="{486CFE84-42AA-4FB4-8CBA-7B37D1B94424}" srcOrd="4" destOrd="0" parTransId="{C5B5139D-A210-43BC-8F16-60C1AC1B88F5}" sibTransId="{FAB287BB-4309-4D33-AC6F-863E2AB1ABC1}"/>
    <dgm:cxn modelId="{767BB95A-6E45-4C1F-A868-5E47B14D301B}" type="presOf" srcId="{9DD94888-EE36-498F-845C-99CFF445E2DC}" destId="{BFB90221-36D9-42E9-B4AE-70F705E208AB}" srcOrd="0" destOrd="0" presId="urn:microsoft.com/office/officeart/2018/5/layout/IconCircleLabelList"/>
    <dgm:cxn modelId="{BC3FDB96-CE13-429E-AECA-D90310468DDA}" srcId="{3BA3077A-CE8C-4268-BC61-B9094336869D}" destId="{9DD94888-EE36-498F-845C-99CFF445E2DC}" srcOrd="0" destOrd="0" parTransId="{2D9A110B-5ECA-4B43-9B5B-DCE19876E637}" sibTransId="{92606982-943E-4728-AE5B-CA0DD7219536}"/>
    <dgm:cxn modelId="{F7CC9DEE-1B75-43BF-AAF4-008190F9D12E}" type="presOf" srcId="{4746FDED-3EE4-4C55-87B1-F92CDFE04C1F}" destId="{BC949BFB-AC39-44D1-BB65-4153AFBE1290}" srcOrd="0" destOrd="0" presId="urn:microsoft.com/office/officeart/2018/5/layout/IconCircleLabelList"/>
    <dgm:cxn modelId="{4355C5EF-E0E9-4B01-B6F3-3B0C7B0CE520}" srcId="{3BA3077A-CE8C-4268-BC61-B9094336869D}" destId="{4746FDED-3EE4-4C55-87B1-F92CDFE04C1F}" srcOrd="2" destOrd="0" parTransId="{1C2D21F1-F630-402C-9DD3-E186B8740D0E}" sibTransId="{6A2A8217-5F49-4B58-AD97-3A1C7D6E5C33}"/>
    <dgm:cxn modelId="{832543F8-8CC2-4E06-AB53-027753E17220}" type="presOf" srcId="{486CFE84-42AA-4FB4-8CBA-7B37D1B94424}" destId="{0313F341-2BDF-4FE7-B772-F0DDA8F309D9}" srcOrd="0" destOrd="0" presId="urn:microsoft.com/office/officeart/2018/5/layout/IconCircleLabelList"/>
    <dgm:cxn modelId="{9285B943-BB5E-4464-952B-2DC8F0771122}" type="presParOf" srcId="{58DE37F1-8C3A-4D74-AE33-0D3DC165DEA6}" destId="{0EB0A5FF-2B27-4AB8-A1A8-FCEDE28B5345}" srcOrd="0" destOrd="0" presId="urn:microsoft.com/office/officeart/2018/5/layout/IconCircleLabelList"/>
    <dgm:cxn modelId="{7C04A2F2-878A-47D5-B934-5DBD8FCD443F}" type="presParOf" srcId="{0EB0A5FF-2B27-4AB8-A1A8-FCEDE28B5345}" destId="{3D9DB537-618F-4B5A-9E75-977B1B3A1956}" srcOrd="0" destOrd="0" presId="urn:microsoft.com/office/officeart/2018/5/layout/IconCircleLabelList"/>
    <dgm:cxn modelId="{24F32191-E87C-4BF6-8AD4-586814D8E4CB}" type="presParOf" srcId="{0EB0A5FF-2B27-4AB8-A1A8-FCEDE28B5345}" destId="{4FDD6680-A945-4454-9825-D0D9CDB3CEA2}" srcOrd="1" destOrd="0" presId="urn:microsoft.com/office/officeart/2018/5/layout/IconCircleLabelList"/>
    <dgm:cxn modelId="{D44DA2D4-2286-4F20-A0EF-A0FE7A130EE9}" type="presParOf" srcId="{0EB0A5FF-2B27-4AB8-A1A8-FCEDE28B5345}" destId="{49269250-F912-437F-B319-1A7C8953BD16}" srcOrd="2" destOrd="0" presId="urn:microsoft.com/office/officeart/2018/5/layout/IconCircleLabelList"/>
    <dgm:cxn modelId="{1799A1AB-BACF-43BD-A526-0AB5103DAD94}" type="presParOf" srcId="{0EB0A5FF-2B27-4AB8-A1A8-FCEDE28B5345}" destId="{BFB90221-36D9-42E9-B4AE-70F705E208AB}" srcOrd="3" destOrd="0" presId="urn:microsoft.com/office/officeart/2018/5/layout/IconCircleLabelList"/>
    <dgm:cxn modelId="{30A57856-4D1B-4C33-B82B-8D03924274C7}" type="presParOf" srcId="{58DE37F1-8C3A-4D74-AE33-0D3DC165DEA6}" destId="{90C99F48-F745-4F51-838A-A10D33065DF8}" srcOrd="1" destOrd="0" presId="urn:microsoft.com/office/officeart/2018/5/layout/IconCircleLabelList"/>
    <dgm:cxn modelId="{F5295C48-E0DE-464B-B831-8C0C6DF36D1A}" type="presParOf" srcId="{58DE37F1-8C3A-4D74-AE33-0D3DC165DEA6}" destId="{DDB8C335-7C93-4E61-A2C7-06A951A9B183}" srcOrd="2" destOrd="0" presId="urn:microsoft.com/office/officeart/2018/5/layout/IconCircleLabelList"/>
    <dgm:cxn modelId="{5F750656-3086-4F65-8384-B86F674A0AC4}" type="presParOf" srcId="{DDB8C335-7C93-4E61-A2C7-06A951A9B183}" destId="{A4B9C7C0-FFBC-4781-8256-3CE934FE4F18}" srcOrd="0" destOrd="0" presId="urn:microsoft.com/office/officeart/2018/5/layout/IconCircleLabelList"/>
    <dgm:cxn modelId="{DA3BA325-5026-4824-930E-7423229541B6}" type="presParOf" srcId="{DDB8C335-7C93-4E61-A2C7-06A951A9B183}" destId="{8F0D3B1E-BAA6-4526-B6D5-A4ABFECD4F7B}" srcOrd="1" destOrd="0" presId="urn:microsoft.com/office/officeart/2018/5/layout/IconCircleLabelList"/>
    <dgm:cxn modelId="{5CCDF3C9-9B34-4D76-9C22-8CDB5B33B47F}" type="presParOf" srcId="{DDB8C335-7C93-4E61-A2C7-06A951A9B183}" destId="{DFD04953-0E98-4FD9-AF52-4F495196E799}" srcOrd="2" destOrd="0" presId="urn:microsoft.com/office/officeart/2018/5/layout/IconCircleLabelList"/>
    <dgm:cxn modelId="{62E5B334-3AFF-4C1A-8B24-CADEF9B354B4}" type="presParOf" srcId="{DDB8C335-7C93-4E61-A2C7-06A951A9B183}" destId="{E8349CC1-C545-47E1-A092-D2438814D7EF}" srcOrd="3" destOrd="0" presId="urn:microsoft.com/office/officeart/2018/5/layout/IconCircleLabelList"/>
    <dgm:cxn modelId="{6621FAF5-742F-40D9-94F0-A67171E16395}" type="presParOf" srcId="{58DE37F1-8C3A-4D74-AE33-0D3DC165DEA6}" destId="{B5DED603-5380-4D99-A3A7-E1F91748F332}" srcOrd="3" destOrd="0" presId="urn:microsoft.com/office/officeart/2018/5/layout/IconCircleLabelList"/>
    <dgm:cxn modelId="{91F55F58-553E-4B0A-95CE-E2659E9CB73F}" type="presParOf" srcId="{58DE37F1-8C3A-4D74-AE33-0D3DC165DEA6}" destId="{CA748416-D563-402C-8843-A7A5E727DC12}" srcOrd="4" destOrd="0" presId="urn:microsoft.com/office/officeart/2018/5/layout/IconCircleLabelList"/>
    <dgm:cxn modelId="{B5099203-126E-4D41-A79C-32B0940247BF}" type="presParOf" srcId="{CA748416-D563-402C-8843-A7A5E727DC12}" destId="{3B5095C1-5AF4-44C1-8B11-CECE2C3D4891}" srcOrd="0" destOrd="0" presId="urn:microsoft.com/office/officeart/2018/5/layout/IconCircleLabelList"/>
    <dgm:cxn modelId="{A2A965DA-C144-43FD-A4D6-9E38291A0158}" type="presParOf" srcId="{CA748416-D563-402C-8843-A7A5E727DC12}" destId="{3E61B59D-AC89-472E-AB2E-5FF2A0765CCA}" srcOrd="1" destOrd="0" presId="urn:microsoft.com/office/officeart/2018/5/layout/IconCircleLabelList"/>
    <dgm:cxn modelId="{0064CF1D-7668-4E19-97B5-D18B817F99F4}" type="presParOf" srcId="{CA748416-D563-402C-8843-A7A5E727DC12}" destId="{357CC7C7-BDDD-477C-8D8C-F1EA8EAD55B7}" srcOrd="2" destOrd="0" presId="urn:microsoft.com/office/officeart/2018/5/layout/IconCircleLabelList"/>
    <dgm:cxn modelId="{B859409F-96F4-48FA-80CB-981F180E18D1}" type="presParOf" srcId="{CA748416-D563-402C-8843-A7A5E727DC12}" destId="{BC949BFB-AC39-44D1-BB65-4153AFBE1290}" srcOrd="3" destOrd="0" presId="urn:microsoft.com/office/officeart/2018/5/layout/IconCircleLabelList"/>
    <dgm:cxn modelId="{7D38FAD4-6168-4EDF-9D97-CDACC3A40EF0}" type="presParOf" srcId="{58DE37F1-8C3A-4D74-AE33-0D3DC165DEA6}" destId="{B7E75573-7E29-46CD-B8DD-52F5C50B6ED8}" srcOrd="5" destOrd="0" presId="urn:microsoft.com/office/officeart/2018/5/layout/IconCircleLabelList"/>
    <dgm:cxn modelId="{80BC35AA-30CF-4BFA-86B0-16399B7FB273}" type="presParOf" srcId="{58DE37F1-8C3A-4D74-AE33-0D3DC165DEA6}" destId="{28AC00B8-6711-44F8-BD57-B138582D5906}" srcOrd="6" destOrd="0" presId="urn:microsoft.com/office/officeart/2018/5/layout/IconCircleLabelList"/>
    <dgm:cxn modelId="{C1D2020C-DE81-4B07-A716-0EFCF860C7DE}" type="presParOf" srcId="{28AC00B8-6711-44F8-BD57-B138582D5906}" destId="{518E486E-0161-4ACD-B526-6951DA9223B1}" srcOrd="0" destOrd="0" presId="urn:microsoft.com/office/officeart/2018/5/layout/IconCircleLabelList"/>
    <dgm:cxn modelId="{ACF2C7AE-3988-478E-8AB1-F7D359B75075}" type="presParOf" srcId="{28AC00B8-6711-44F8-BD57-B138582D5906}" destId="{8B3AA3B8-5B21-4CE2-9AAA-B1560377A36A}" srcOrd="1" destOrd="0" presId="urn:microsoft.com/office/officeart/2018/5/layout/IconCircleLabelList"/>
    <dgm:cxn modelId="{84B70B78-417A-4A10-ADD2-74DDDA657917}" type="presParOf" srcId="{28AC00B8-6711-44F8-BD57-B138582D5906}" destId="{24EBAFED-82F0-45A2-917F-3E12983E8AAA}" srcOrd="2" destOrd="0" presId="urn:microsoft.com/office/officeart/2018/5/layout/IconCircleLabelList"/>
    <dgm:cxn modelId="{4C9425C4-9034-4F46-B24B-D315F0C19E9F}" type="presParOf" srcId="{28AC00B8-6711-44F8-BD57-B138582D5906}" destId="{808FA35D-A7D2-49E1-9C53-09DA5A04916B}" srcOrd="3" destOrd="0" presId="urn:microsoft.com/office/officeart/2018/5/layout/IconCircleLabelList"/>
    <dgm:cxn modelId="{04646705-5BE5-46F8-8C40-4F8EF8A34139}" type="presParOf" srcId="{58DE37F1-8C3A-4D74-AE33-0D3DC165DEA6}" destId="{46B226A4-CE44-43F9-A766-3FAC530DA0C5}" srcOrd="7" destOrd="0" presId="urn:microsoft.com/office/officeart/2018/5/layout/IconCircleLabelList"/>
    <dgm:cxn modelId="{D60160A6-FBCA-4D8E-84C4-C30A006EA4CC}" type="presParOf" srcId="{58DE37F1-8C3A-4D74-AE33-0D3DC165DEA6}" destId="{E21E9B68-FED7-4B8F-B1F7-42E0B78432AB}" srcOrd="8" destOrd="0" presId="urn:microsoft.com/office/officeart/2018/5/layout/IconCircleLabelList"/>
    <dgm:cxn modelId="{A6288349-1ECF-4F68-BC61-EC27D1FDA905}" type="presParOf" srcId="{E21E9B68-FED7-4B8F-B1F7-42E0B78432AB}" destId="{1DD5F913-A86A-4788-9C16-720F024186FC}" srcOrd="0" destOrd="0" presId="urn:microsoft.com/office/officeart/2018/5/layout/IconCircleLabelList"/>
    <dgm:cxn modelId="{11E3C2C9-1648-4466-8B7A-330E902F2684}" type="presParOf" srcId="{E21E9B68-FED7-4B8F-B1F7-42E0B78432AB}" destId="{23D17096-25D9-450E-8341-BD90398AB45A}" srcOrd="1" destOrd="0" presId="urn:microsoft.com/office/officeart/2018/5/layout/IconCircleLabelList"/>
    <dgm:cxn modelId="{0B7558DC-7B4B-4130-9483-569DA3C9F05A}" type="presParOf" srcId="{E21E9B68-FED7-4B8F-B1F7-42E0B78432AB}" destId="{B1ED7FB9-4F5E-4940-897C-3A4840487EEB}" srcOrd="2" destOrd="0" presId="urn:microsoft.com/office/officeart/2018/5/layout/IconCircleLabelList"/>
    <dgm:cxn modelId="{5AE37EA1-808C-4CED-82CC-2DAF253A6EB8}" type="presParOf" srcId="{E21E9B68-FED7-4B8F-B1F7-42E0B78432AB}" destId="{0313F341-2BDF-4FE7-B772-F0DDA8F309D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20662B-847C-4006-88CE-51EB5E712AA8}"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US"/>
        </a:p>
      </dgm:t>
    </dgm:pt>
    <dgm:pt modelId="{D228AAE9-AA65-4A92-B3FE-2C594CF68302}">
      <dgm:prSet/>
      <dgm:spPr/>
      <dgm:t>
        <a:bodyPr/>
        <a:lstStyle/>
        <a:p>
          <a:r>
            <a:rPr lang="en-US"/>
            <a:t>The bulk of scholarship monies, both merit and need based, will come from the college or university. You have to pay attention to the deadlines!!!</a:t>
          </a:r>
        </a:p>
      </dgm:t>
    </dgm:pt>
    <dgm:pt modelId="{143C3140-3B4B-4E8C-946E-571B0BE091F6}" type="parTrans" cxnId="{BBF0AD45-A8E0-46E2-BF18-FA000325DE34}">
      <dgm:prSet/>
      <dgm:spPr/>
      <dgm:t>
        <a:bodyPr/>
        <a:lstStyle/>
        <a:p>
          <a:endParaRPr lang="en-US"/>
        </a:p>
      </dgm:t>
    </dgm:pt>
    <dgm:pt modelId="{499DE5D9-FE16-4C43-852A-EE28EDD5B077}" type="sibTrans" cxnId="{BBF0AD45-A8E0-46E2-BF18-FA000325DE34}">
      <dgm:prSet/>
      <dgm:spPr/>
      <dgm:t>
        <a:bodyPr/>
        <a:lstStyle/>
        <a:p>
          <a:endParaRPr lang="en-US"/>
        </a:p>
      </dgm:t>
    </dgm:pt>
    <dgm:pt modelId="{28951C83-D9DD-4820-BE61-E2243F7ABBF1}">
      <dgm:prSet/>
      <dgm:spPr/>
      <dgm:t>
        <a:bodyPr/>
        <a:lstStyle/>
        <a:p>
          <a:r>
            <a:rPr lang="en-US"/>
            <a:t>Do not over look ROTC Scholarships even if you have never been in ROTC</a:t>
          </a:r>
        </a:p>
      </dgm:t>
    </dgm:pt>
    <dgm:pt modelId="{2CCD64B2-F418-4AED-A17B-B9BCCC93D7C4}" type="parTrans" cxnId="{1146A238-CCB6-4627-86B6-CFA843176115}">
      <dgm:prSet/>
      <dgm:spPr/>
      <dgm:t>
        <a:bodyPr/>
        <a:lstStyle/>
        <a:p>
          <a:endParaRPr lang="en-US"/>
        </a:p>
      </dgm:t>
    </dgm:pt>
    <dgm:pt modelId="{282BD3B3-5876-4370-8494-D37EB1427576}" type="sibTrans" cxnId="{1146A238-CCB6-4627-86B6-CFA843176115}">
      <dgm:prSet/>
      <dgm:spPr/>
      <dgm:t>
        <a:bodyPr/>
        <a:lstStyle/>
        <a:p>
          <a:endParaRPr lang="en-US"/>
        </a:p>
      </dgm:t>
    </dgm:pt>
    <dgm:pt modelId="{A01939FC-DF69-439F-9395-985109102A8F}" type="pres">
      <dgm:prSet presAssocID="{E720662B-847C-4006-88CE-51EB5E712AA8}" presName="linear" presStyleCnt="0">
        <dgm:presLayoutVars>
          <dgm:animLvl val="lvl"/>
          <dgm:resizeHandles val="exact"/>
        </dgm:presLayoutVars>
      </dgm:prSet>
      <dgm:spPr/>
    </dgm:pt>
    <dgm:pt modelId="{ED140E8D-7727-4EF5-9D62-C1A4D784ED55}" type="pres">
      <dgm:prSet presAssocID="{D228AAE9-AA65-4A92-B3FE-2C594CF68302}" presName="parentText" presStyleLbl="node1" presStyleIdx="0" presStyleCnt="2">
        <dgm:presLayoutVars>
          <dgm:chMax val="0"/>
          <dgm:bulletEnabled val="1"/>
        </dgm:presLayoutVars>
      </dgm:prSet>
      <dgm:spPr/>
    </dgm:pt>
    <dgm:pt modelId="{0788E5CD-391A-494B-B9FD-FB79669D5A4C}" type="pres">
      <dgm:prSet presAssocID="{499DE5D9-FE16-4C43-852A-EE28EDD5B077}" presName="spacer" presStyleCnt="0"/>
      <dgm:spPr/>
    </dgm:pt>
    <dgm:pt modelId="{FB0C1321-94EB-43A1-A164-8F3E8CBF3476}" type="pres">
      <dgm:prSet presAssocID="{28951C83-D9DD-4820-BE61-E2243F7ABBF1}" presName="parentText" presStyleLbl="node1" presStyleIdx="1" presStyleCnt="2">
        <dgm:presLayoutVars>
          <dgm:chMax val="0"/>
          <dgm:bulletEnabled val="1"/>
        </dgm:presLayoutVars>
      </dgm:prSet>
      <dgm:spPr/>
    </dgm:pt>
  </dgm:ptLst>
  <dgm:cxnLst>
    <dgm:cxn modelId="{1146A238-CCB6-4627-86B6-CFA843176115}" srcId="{E720662B-847C-4006-88CE-51EB5E712AA8}" destId="{28951C83-D9DD-4820-BE61-E2243F7ABBF1}" srcOrd="1" destOrd="0" parTransId="{2CCD64B2-F418-4AED-A17B-B9BCCC93D7C4}" sibTransId="{282BD3B3-5876-4370-8494-D37EB1427576}"/>
    <dgm:cxn modelId="{3402B25C-FD8E-4432-9DC7-21F74F3978EF}" type="presOf" srcId="{D228AAE9-AA65-4A92-B3FE-2C594CF68302}" destId="{ED140E8D-7727-4EF5-9D62-C1A4D784ED55}" srcOrd="0" destOrd="0" presId="urn:microsoft.com/office/officeart/2005/8/layout/vList2"/>
    <dgm:cxn modelId="{BBF0AD45-A8E0-46E2-BF18-FA000325DE34}" srcId="{E720662B-847C-4006-88CE-51EB5E712AA8}" destId="{D228AAE9-AA65-4A92-B3FE-2C594CF68302}" srcOrd="0" destOrd="0" parTransId="{143C3140-3B4B-4E8C-946E-571B0BE091F6}" sibTransId="{499DE5D9-FE16-4C43-852A-EE28EDD5B077}"/>
    <dgm:cxn modelId="{9E17CFB4-D387-4835-9D7B-234E939995E1}" type="presOf" srcId="{28951C83-D9DD-4820-BE61-E2243F7ABBF1}" destId="{FB0C1321-94EB-43A1-A164-8F3E8CBF3476}" srcOrd="0" destOrd="0" presId="urn:microsoft.com/office/officeart/2005/8/layout/vList2"/>
    <dgm:cxn modelId="{751B8EEC-0F80-4473-BBA7-F320D6F20BFD}" type="presOf" srcId="{E720662B-847C-4006-88CE-51EB5E712AA8}" destId="{A01939FC-DF69-439F-9395-985109102A8F}" srcOrd="0" destOrd="0" presId="urn:microsoft.com/office/officeart/2005/8/layout/vList2"/>
    <dgm:cxn modelId="{7BB447FE-4913-49C9-B8F1-EBC2F74D2BAF}" type="presParOf" srcId="{A01939FC-DF69-439F-9395-985109102A8F}" destId="{ED140E8D-7727-4EF5-9D62-C1A4D784ED55}" srcOrd="0" destOrd="0" presId="urn:microsoft.com/office/officeart/2005/8/layout/vList2"/>
    <dgm:cxn modelId="{6996D158-BA6A-4392-AEED-22362922A2FD}" type="presParOf" srcId="{A01939FC-DF69-439F-9395-985109102A8F}" destId="{0788E5CD-391A-494B-B9FD-FB79669D5A4C}" srcOrd="1" destOrd="0" presId="urn:microsoft.com/office/officeart/2005/8/layout/vList2"/>
    <dgm:cxn modelId="{0EA0BE3E-5234-4979-B4A2-0BEB4DF4F7B4}" type="presParOf" srcId="{A01939FC-DF69-439F-9395-985109102A8F}" destId="{FB0C1321-94EB-43A1-A164-8F3E8CBF347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93D40D-0110-4138-AAA3-B7FDDD31993D}"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n-US"/>
        </a:p>
      </dgm:t>
    </dgm:pt>
    <dgm:pt modelId="{057437F1-706F-48B9-A505-8363F57743F8}">
      <dgm:prSet/>
      <dgm:spPr>
        <a:solidFill>
          <a:schemeClr val="bg2">
            <a:lumMod val="40000"/>
            <a:lumOff val="60000"/>
          </a:schemeClr>
        </a:solidFill>
      </dgm:spPr>
      <dgm:t>
        <a:bodyPr/>
        <a:lstStyle/>
        <a:p>
          <a:pPr rtl="0"/>
          <a:r>
            <a:rPr lang="en-US" dirty="0"/>
            <a:t>TSAA</a:t>
          </a:r>
        </a:p>
      </dgm:t>
    </dgm:pt>
    <dgm:pt modelId="{C695547F-3610-4D92-8B0A-A3D9272C1D5E}" type="parTrans" cxnId="{6E9C8442-7212-4DB0-8940-B241F08540EA}">
      <dgm:prSet/>
      <dgm:spPr/>
      <dgm:t>
        <a:bodyPr/>
        <a:lstStyle/>
        <a:p>
          <a:endParaRPr lang="en-US"/>
        </a:p>
      </dgm:t>
    </dgm:pt>
    <dgm:pt modelId="{B6869AE0-29EC-490E-96FE-0D175A674803}" type="sibTrans" cxnId="{6E9C8442-7212-4DB0-8940-B241F08540EA}">
      <dgm:prSet/>
      <dgm:spPr/>
      <dgm:t>
        <a:bodyPr/>
        <a:lstStyle/>
        <a:p>
          <a:endParaRPr lang="en-US"/>
        </a:p>
      </dgm:t>
    </dgm:pt>
    <dgm:pt modelId="{367968CD-5C7C-4184-8D7E-8DD225FAE072}">
      <dgm:prSet/>
      <dgm:spPr/>
      <dgm:t>
        <a:bodyPr/>
        <a:lstStyle/>
        <a:p>
          <a:pPr rtl="0"/>
          <a:r>
            <a:rPr lang="en-US" dirty="0"/>
            <a:t>0 – 5846 EFC</a:t>
          </a:r>
          <a:br>
            <a:rPr lang="en-US" dirty="0"/>
          </a:br>
          <a:r>
            <a:rPr lang="en-US" dirty="0"/>
            <a:t>March 1</a:t>
          </a:r>
        </a:p>
      </dgm:t>
    </dgm:pt>
    <dgm:pt modelId="{3A2264E2-8426-4FD4-9171-05BED0B6E179}" type="parTrans" cxnId="{99934A1A-1F9A-4CD6-B3FF-F41520B52390}">
      <dgm:prSet/>
      <dgm:spPr/>
      <dgm:t>
        <a:bodyPr/>
        <a:lstStyle/>
        <a:p>
          <a:endParaRPr lang="en-US"/>
        </a:p>
      </dgm:t>
    </dgm:pt>
    <dgm:pt modelId="{BD6F3AAC-237A-47F3-9D32-A974604E8CF0}" type="sibTrans" cxnId="{99934A1A-1F9A-4CD6-B3FF-F41520B52390}">
      <dgm:prSet/>
      <dgm:spPr/>
      <dgm:t>
        <a:bodyPr/>
        <a:lstStyle/>
        <a:p>
          <a:endParaRPr lang="en-US"/>
        </a:p>
      </dgm:t>
    </dgm:pt>
    <dgm:pt modelId="{F558CDDC-1867-42EA-A3D0-D26391D6B0EA}">
      <dgm:prSet/>
      <dgm:spPr/>
      <dgm:t>
        <a:bodyPr/>
        <a:lstStyle/>
        <a:p>
          <a:pPr rtl="0"/>
          <a:r>
            <a:rPr lang="en-US" dirty="0"/>
            <a:t>$1,000 per semester</a:t>
          </a:r>
        </a:p>
      </dgm:t>
    </dgm:pt>
    <dgm:pt modelId="{9A94CE13-2F40-4897-AECA-65C13AEEBC43}" type="parTrans" cxnId="{84407FA9-FD95-4AE8-A192-EED7AEB537B7}">
      <dgm:prSet/>
      <dgm:spPr/>
      <dgm:t>
        <a:bodyPr/>
        <a:lstStyle/>
        <a:p>
          <a:endParaRPr lang="en-US"/>
        </a:p>
      </dgm:t>
    </dgm:pt>
    <dgm:pt modelId="{DCD19A87-CCAF-4B3D-8BBC-BA7C6B95F6A2}" type="sibTrans" cxnId="{84407FA9-FD95-4AE8-A192-EED7AEB537B7}">
      <dgm:prSet/>
      <dgm:spPr/>
      <dgm:t>
        <a:bodyPr/>
        <a:lstStyle/>
        <a:p>
          <a:endParaRPr lang="en-US"/>
        </a:p>
      </dgm:t>
    </dgm:pt>
    <dgm:pt modelId="{7BFDFDE6-2F47-4E35-81C5-DD4299CAC0AB}">
      <dgm:prSet/>
      <dgm:spPr>
        <a:solidFill>
          <a:srgbClr val="00B0F0"/>
        </a:solidFill>
      </dgm:spPr>
      <dgm:t>
        <a:bodyPr/>
        <a:lstStyle/>
        <a:p>
          <a:pPr rtl="0"/>
          <a:r>
            <a:rPr lang="en-US" dirty="0"/>
            <a:t>HOPE Scholarship</a:t>
          </a:r>
        </a:p>
      </dgm:t>
    </dgm:pt>
    <dgm:pt modelId="{055B4170-8837-4CD1-ACF8-FBF75ABDE2C4}" type="parTrans" cxnId="{C9F266FB-3DCA-4D0D-AA47-7EBABDFBD167}">
      <dgm:prSet/>
      <dgm:spPr/>
      <dgm:t>
        <a:bodyPr/>
        <a:lstStyle/>
        <a:p>
          <a:endParaRPr lang="en-US"/>
        </a:p>
      </dgm:t>
    </dgm:pt>
    <dgm:pt modelId="{2DDE7843-EC52-4BE4-8133-DAF912A9ADDB}" type="sibTrans" cxnId="{C9F266FB-3DCA-4D0D-AA47-7EBABDFBD167}">
      <dgm:prSet/>
      <dgm:spPr/>
      <dgm:t>
        <a:bodyPr/>
        <a:lstStyle/>
        <a:p>
          <a:endParaRPr lang="en-US"/>
        </a:p>
      </dgm:t>
    </dgm:pt>
    <dgm:pt modelId="{CE9278B2-1813-4DB6-93E5-8B392D0D56D0}">
      <dgm:prSet/>
      <dgm:spPr/>
      <dgm:t>
        <a:bodyPr/>
        <a:lstStyle/>
        <a:p>
          <a:pPr rtl="0"/>
          <a:r>
            <a:rPr lang="en-US" dirty="0"/>
            <a:t>21 ACT/SAT or 3.0 GPA*</a:t>
          </a:r>
        </a:p>
      </dgm:t>
    </dgm:pt>
    <dgm:pt modelId="{1164749A-1433-426F-A16C-0FF769BA1715}" type="parTrans" cxnId="{85858F19-C5C6-444C-8DA9-5042207A915C}">
      <dgm:prSet/>
      <dgm:spPr/>
      <dgm:t>
        <a:bodyPr/>
        <a:lstStyle/>
        <a:p>
          <a:endParaRPr lang="en-US"/>
        </a:p>
      </dgm:t>
    </dgm:pt>
    <dgm:pt modelId="{0B577E65-44B9-435D-8B2F-FB39902B3AE7}" type="sibTrans" cxnId="{85858F19-C5C6-444C-8DA9-5042207A915C}">
      <dgm:prSet/>
      <dgm:spPr/>
      <dgm:t>
        <a:bodyPr/>
        <a:lstStyle/>
        <a:p>
          <a:endParaRPr lang="en-US"/>
        </a:p>
      </dgm:t>
    </dgm:pt>
    <dgm:pt modelId="{DCC4C7D1-2182-4396-B102-837996FC1302}">
      <dgm:prSet/>
      <dgm:spPr/>
      <dgm:t>
        <a:bodyPr/>
        <a:lstStyle/>
        <a:p>
          <a:pPr rtl="0"/>
          <a:r>
            <a:rPr lang="en-US" dirty="0"/>
            <a:t>$2,250/$2,850 per semester</a:t>
          </a:r>
        </a:p>
      </dgm:t>
    </dgm:pt>
    <dgm:pt modelId="{5A2EE625-E11E-4B98-98A0-7FCDD75EC051}" type="parTrans" cxnId="{B05D39B5-714D-436C-8491-C6E3320FE1DC}">
      <dgm:prSet/>
      <dgm:spPr/>
      <dgm:t>
        <a:bodyPr/>
        <a:lstStyle/>
        <a:p>
          <a:endParaRPr lang="en-US"/>
        </a:p>
      </dgm:t>
    </dgm:pt>
    <dgm:pt modelId="{790CD5D0-4108-40F4-96D5-2C8890090A63}" type="sibTrans" cxnId="{B05D39B5-714D-436C-8491-C6E3320FE1DC}">
      <dgm:prSet/>
      <dgm:spPr/>
      <dgm:t>
        <a:bodyPr/>
        <a:lstStyle/>
        <a:p>
          <a:endParaRPr lang="en-US"/>
        </a:p>
      </dgm:t>
    </dgm:pt>
    <dgm:pt modelId="{EA16B818-B20A-46E8-94D7-FB3995E06831}">
      <dgm:prSet custT="1"/>
      <dgm:spPr>
        <a:solidFill>
          <a:srgbClr val="FF9F99"/>
        </a:solidFill>
      </dgm:spPr>
      <dgm:t>
        <a:bodyPr/>
        <a:lstStyle/>
        <a:p>
          <a:pPr rtl="0"/>
          <a:r>
            <a:rPr lang="en-US" sz="3200" dirty="0"/>
            <a:t>Aspire</a:t>
          </a:r>
          <a:br>
            <a:rPr lang="en-US" sz="3200" dirty="0"/>
          </a:br>
          <a:r>
            <a:rPr lang="en-US" sz="3200" b="1" baseline="30000" dirty="0"/>
            <a:t>HOPE Supplement</a:t>
          </a:r>
          <a:r>
            <a:rPr lang="en-US" sz="3200" dirty="0"/>
            <a:t> </a:t>
          </a:r>
        </a:p>
      </dgm:t>
    </dgm:pt>
    <dgm:pt modelId="{9380169A-E9B9-4561-8A25-394E7197F4C5}" type="parTrans" cxnId="{802425F0-E477-4D3F-9A97-7B5F75527A70}">
      <dgm:prSet/>
      <dgm:spPr/>
      <dgm:t>
        <a:bodyPr/>
        <a:lstStyle/>
        <a:p>
          <a:endParaRPr lang="en-US"/>
        </a:p>
      </dgm:t>
    </dgm:pt>
    <dgm:pt modelId="{B4BBA090-8D43-4F68-935B-C3ABF533E299}" type="sibTrans" cxnId="{802425F0-E477-4D3F-9A97-7B5F75527A70}">
      <dgm:prSet/>
      <dgm:spPr/>
      <dgm:t>
        <a:bodyPr/>
        <a:lstStyle/>
        <a:p>
          <a:endParaRPr lang="en-US"/>
        </a:p>
      </dgm:t>
    </dgm:pt>
    <dgm:pt modelId="{7FAEF3CE-0FA7-40B9-89FC-FC3FCF0DB89D}">
      <dgm:prSet/>
      <dgm:spPr/>
      <dgm:t>
        <a:bodyPr/>
        <a:lstStyle/>
        <a:p>
          <a:pPr rtl="0"/>
          <a:r>
            <a:rPr lang="en-US" dirty="0"/>
            <a:t>Parents AGI ≤$36,000</a:t>
          </a:r>
        </a:p>
      </dgm:t>
    </dgm:pt>
    <dgm:pt modelId="{43D11122-BE05-485B-A0D6-7429C695422F}" type="parTrans" cxnId="{923BA9AB-8C11-4469-9417-2F6D64F1B1A4}">
      <dgm:prSet/>
      <dgm:spPr/>
      <dgm:t>
        <a:bodyPr/>
        <a:lstStyle/>
        <a:p>
          <a:endParaRPr lang="en-US"/>
        </a:p>
      </dgm:t>
    </dgm:pt>
    <dgm:pt modelId="{6087CA0B-6A92-419A-9F9F-F56FBF6F86DA}" type="sibTrans" cxnId="{923BA9AB-8C11-4469-9417-2F6D64F1B1A4}">
      <dgm:prSet/>
      <dgm:spPr/>
      <dgm:t>
        <a:bodyPr/>
        <a:lstStyle/>
        <a:p>
          <a:endParaRPr lang="en-US"/>
        </a:p>
      </dgm:t>
    </dgm:pt>
    <dgm:pt modelId="{AFE0F4C6-2AEA-4B47-8664-320C6278995A}">
      <dgm:prSet/>
      <dgm:spPr/>
      <dgm:t>
        <a:bodyPr/>
        <a:lstStyle/>
        <a:p>
          <a:pPr rtl="0"/>
          <a:r>
            <a:rPr lang="en-US" dirty="0"/>
            <a:t>+$750 per semester</a:t>
          </a:r>
        </a:p>
      </dgm:t>
    </dgm:pt>
    <dgm:pt modelId="{D863FF6E-9738-4EEE-B12F-487EC72E243E}" type="parTrans" cxnId="{1D42E163-DBFA-4110-B4F6-8752621A658A}">
      <dgm:prSet/>
      <dgm:spPr/>
      <dgm:t>
        <a:bodyPr/>
        <a:lstStyle/>
        <a:p>
          <a:endParaRPr lang="en-US"/>
        </a:p>
      </dgm:t>
    </dgm:pt>
    <dgm:pt modelId="{E3EF0F2D-9556-4419-AD3B-1174DB50422E}" type="sibTrans" cxnId="{1D42E163-DBFA-4110-B4F6-8752621A658A}">
      <dgm:prSet/>
      <dgm:spPr/>
      <dgm:t>
        <a:bodyPr/>
        <a:lstStyle/>
        <a:p>
          <a:endParaRPr lang="en-US"/>
        </a:p>
      </dgm:t>
    </dgm:pt>
    <dgm:pt modelId="{E5F36708-2CFD-4B6B-9976-A7EF1A8FFB08}">
      <dgm:prSet/>
      <dgm:spPr>
        <a:solidFill>
          <a:srgbClr val="00B0F0"/>
        </a:solidFill>
      </dgm:spPr>
      <dgm:t>
        <a:bodyPr/>
        <a:lstStyle/>
        <a:p>
          <a:pPr rtl="0"/>
          <a:r>
            <a:rPr lang="en-US" dirty="0"/>
            <a:t>GAMS</a:t>
          </a:r>
          <a:br>
            <a:rPr lang="en-US" dirty="0"/>
          </a:br>
          <a:r>
            <a:rPr lang="en-US" b="1" baseline="30000" dirty="0"/>
            <a:t>HOPE Supplement</a:t>
          </a:r>
          <a:endParaRPr lang="en-US" dirty="0"/>
        </a:p>
      </dgm:t>
    </dgm:pt>
    <dgm:pt modelId="{296BC38D-6527-406C-936C-06EE45C3C68F}" type="parTrans" cxnId="{B2CBA30E-DE15-4596-B786-946FF41CEFB0}">
      <dgm:prSet/>
      <dgm:spPr/>
      <dgm:t>
        <a:bodyPr/>
        <a:lstStyle/>
        <a:p>
          <a:endParaRPr lang="en-US"/>
        </a:p>
      </dgm:t>
    </dgm:pt>
    <dgm:pt modelId="{04E54E0D-E0C1-4F88-8166-3FA3B5F7ADCF}" type="sibTrans" cxnId="{B2CBA30E-DE15-4596-B786-946FF41CEFB0}">
      <dgm:prSet/>
      <dgm:spPr/>
      <dgm:t>
        <a:bodyPr/>
        <a:lstStyle/>
        <a:p>
          <a:endParaRPr lang="en-US"/>
        </a:p>
      </dgm:t>
    </dgm:pt>
    <dgm:pt modelId="{31F2E5DE-D0E3-48E5-B383-A6442D21F6C6}">
      <dgm:prSet/>
      <dgm:spPr/>
      <dgm:t>
        <a:bodyPr/>
        <a:lstStyle/>
        <a:p>
          <a:pPr rtl="0"/>
          <a:r>
            <a:rPr lang="en-US" dirty="0"/>
            <a:t>29 ACT/SAT &amp; 3.75 GPA*</a:t>
          </a:r>
        </a:p>
      </dgm:t>
    </dgm:pt>
    <dgm:pt modelId="{5B2816C2-791E-44B5-826D-9D3263E4D789}" type="parTrans" cxnId="{6C5D318D-047B-4DDD-83B8-D75D6615F767}">
      <dgm:prSet/>
      <dgm:spPr/>
      <dgm:t>
        <a:bodyPr/>
        <a:lstStyle/>
        <a:p>
          <a:endParaRPr lang="en-US"/>
        </a:p>
      </dgm:t>
    </dgm:pt>
    <dgm:pt modelId="{7EA7B816-F2A6-4FDF-B6D4-6DB98914BBBE}" type="sibTrans" cxnId="{6C5D318D-047B-4DDD-83B8-D75D6615F767}">
      <dgm:prSet/>
      <dgm:spPr/>
      <dgm:t>
        <a:bodyPr/>
        <a:lstStyle/>
        <a:p>
          <a:endParaRPr lang="en-US"/>
        </a:p>
      </dgm:t>
    </dgm:pt>
    <dgm:pt modelId="{C1872EB8-AF99-4377-9C22-5002976A1F38}">
      <dgm:prSet/>
      <dgm:spPr/>
      <dgm:t>
        <a:bodyPr/>
        <a:lstStyle/>
        <a:p>
          <a:pPr rtl="0"/>
          <a:r>
            <a:rPr lang="en-US" dirty="0"/>
            <a:t>+$500 per semester</a:t>
          </a:r>
        </a:p>
      </dgm:t>
    </dgm:pt>
    <dgm:pt modelId="{B1CB5085-67C7-425B-9CD8-E161958F2F08}" type="parTrans" cxnId="{4EAF8B6C-31E7-43DE-AB30-4F1E5FC35672}">
      <dgm:prSet/>
      <dgm:spPr/>
      <dgm:t>
        <a:bodyPr/>
        <a:lstStyle/>
        <a:p>
          <a:endParaRPr lang="en-US"/>
        </a:p>
      </dgm:t>
    </dgm:pt>
    <dgm:pt modelId="{1BED4752-9BF7-4906-A112-55FE2BDEC26A}" type="sibTrans" cxnId="{4EAF8B6C-31E7-43DE-AB30-4F1E5FC35672}">
      <dgm:prSet/>
      <dgm:spPr/>
      <dgm:t>
        <a:bodyPr/>
        <a:lstStyle/>
        <a:p>
          <a:endParaRPr lang="en-US"/>
        </a:p>
      </dgm:t>
    </dgm:pt>
    <dgm:pt modelId="{0BC7698F-AE20-4ED8-AAE2-4E14D5583C15}" type="pres">
      <dgm:prSet presAssocID="{C193D40D-0110-4138-AAA3-B7FDDD31993D}" presName="diagram" presStyleCnt="0">
        <dgm:presLayoutVars>
          <dgm:chPref val="1"/>
          <dgm:dir/>
          <dgm:animOne val="branch"/>
          <dgm:animLvl val="lvl"/>
          <dgm:resizeHandles/>
        </dgm:presLayoutVars>
      </dgm:prSet>
      <dgm:spPr/>
    </dgm:pt>
    <dgm:pt modelId="{0B722115-554C-4B32-8E88-DB3D9557770D}" type="pres">
      <dgm:prSet presAssocID="{057437F1-706F-48B9-A505-8363F57743F8}" presName="root" presStyleCnt="0"/>
      <dgm:spPr/>
    </dgm:pt>
    <dgm:pt modelId="{8E25B5F5-D152-4087-93D7-229D7A2182F4}" type="pres">
      <dgm:prSet presAssocID="{057437F1-706F-48B9-A505-8363F57743F8}" presName="rootComposite" presStyleCnt="0"/>
      <dgm:spPr/>
    </dgm:pt>
    <dgm:pt modelId="{96BEBCDB-CC0F-41BD-9716-FD144EBC5758}" type="pres">
      <dgm:prSet presAssocID="{057437F1-706F-48B9-A505-8363F57743F8}" presName="rootText" presStyleLbl="node1" presStyleIdx="0" presStyleCnt="4"/>
      <dgm:spPr/>
    </dgm:pt>
    <dgm:pt modelId="{CC52AE43-7DDB-44E5-A14F-3942FF81D09F}" type="pres">
      <dgm:prSet presAssocID="{057437F1-706F-48B9-A505-8363F57743F8}" presName="rootConnector" presStyleLbl="node1" presStyleIdx="0" presStyleCnt="4"/>
      <dgm:spPr/>
    </dgm:pt>
    <dgm:pt modelId="{4A09CE12-5D1C-4719-901D-20A39B32C4F3}" type="pres">
      <dgm:prSet presAssocID="{057437F1-706F-48B9-A505-8363F57743F8}" presName="childShape" presStyleCnt="0"/>
      <dgm:spPr/>
    </dgm:pt>
    <dgm:pt modelId="{270C51EB-F326-45EC-B833-B3A5636DB398}" type="pres">
      <dgm:prSet presAssocID="{3A2264E2-8426-4FD4-9171-05BED0B6E179}" presName="Name13" presStyleLbl="parChTrans1D2" presStyleIdx="0" presStyleCnt="8"/>
      <dgm:spPr/>
    </dgm:pt>
    <dgm:pt modelId="{724861E0-97CF-4EE8-B145-22F052DFEB71}" type="pres">
      <dgm:prSet presAssocID="{367968CD-5C7C-4184-8D7E-8DD225FAE072}" presName="childText" presStyleLbl="bgAcc1" presStyleIdx="0" presStyleCnt="8">
        <dgm:presLayoutVars>
          <dgm:bulletEnabled val="1"/>
        </dgm:presLayoutVars>
      </dgm:prSet>
      <dgm:spPr/>
    </dgm:pt>
    <dgm:pt modelId="{30153B92-2032-476B-B6B0-458F70A6AA39}" type="pres">
      <dgm:prSet presAssocID="{9A94CE13-2F40-4897-AECA-65C13AEEBC43}" presName="Name13" presStyleLbl="parChTrans1D2" presStyleIdx="1" presStyleCnt="8"/>
      <dgm:spPr/>
    </dgm:pt>
    <dgm:pt modelId="{BABA8871-D18A-4204-81A8-D76D306B997B}" type="pres">
      <dgm:prSet presAssocID="{F558CDDC-1867-42EA-A3D0-D26391D6B0EA}" presName="childText" presStyleLbl="bgAcc1" presStyleIdx="1" presStyleCnt="8">
        <dgm:presLayoutVars>
          <dgm:bulletEnabled val="1"/>
        </dgm:presLayoutVars>
      </dgm:prSet>
      <dgm:spPr/>
    </dgm:pt>
    <dgm:pt modelId="{E2BE838E-18AA-470D-818F-43ECA447E8F0}" type="pres">
      <dgm:prSet presAssocID="{7BFDFDE6-2F47-4E35-81C5-DD4299CAC0AB}" presName="root" presStyleCnt="0"/>
      <dgm:spPr/>
    </dgm:pt>
    <dgm:pt modelId="{D08883A2-857E-4635-89F5-FEF10327245F}" type="pres">
      <dgm:prSet presAssocID="{7BFDFDE6-2F47-4E35-81C5-DD4299CAC0AB}" presName="rootComposite" presStyleCnt="0"/>
      <dgm:spPr/>
    </dgm:pt>
    <dgm:pt modelId="{5A6DC100-8C71-433E-B585-101D9E1C44D6}" type="pres">
      <dgm:prSet presAssocID="{7BFDFDE6-2F47-4E35-81C5-DD4299CAC0AB}" presName="rootText" presStyleLbl="node1" presStyleIdx="1" presStyleCnt="4"/>
      <dgm:spPr/>
    </dgm:pt>
    <dgm:pt modelId="{ED580720-64A6-42B7-BA6E-A2F54818EB64}" type="pres">
      <dgm:prSet presAssocID="{7BFDFDE6-2F47-4E35-81C5-DD4299CAC0AB}" presName="rootConnector" presStyleLbl="node1" presStyleIdx="1" presStyleCnt="4"/>
      <dgm:spPr/>
    </dgm:pt>
    <dgm:pt modelId="{EE9F262D-08E7-4C74-8EB5-2FA658F70264}" type="pres">
      <dgm:prSet presAssocID="{7BFDFDE6-2F47-4E35-81C5-DD4299CAC0AB}" presName="childShape" presStyleCnt="0"/>
      <dgm:spPr/>
    </dgm:pt>
    <dgm:pt modelId="{317246FE-CE7E-436E-A0E0-3E74496D407C}" type="pres">
      <dgm:prSet presAssocID="{1164749A-1433-426F-A16C-0FF769BA1715}" presName="Name13" presStyleLbl="parChTrans1D2" presStyleIdx="2" presStyleCnt="8"/>
      <dgm:spPr/>
    </dgm:pt>
    <dgm:pt modelId="{4FD626D2-B40D-4161-AE6B-F3F3D7D76B05}" type="pres">
      <dgm:prSet presAssocID="{CE9278B2-1813-4DB6-93E5-8B392D0D56D0}" presName="childText" presStyleLbl="bgAcc1" presStyleIdx="2" presStyleCnt="8">
        <dgm:presLayoutVars>
          <dgm:bulletEnabled val="1"/>
        </dgm:presLayoutVars>
      </dgm:prSet>
      <dgm:spPr/>
    </dgm:pt>
    <dgm:pt modelId="{B2175E68-FEE3-45C1-8061-FCD8C3C4FC8E}" type="pres">
      <dgm:prSet presAssocID="{5A2EE625-E11E-4B98-98A0-7FCDD75EC051}" presName="Name13" presStyleLbl="parChTrans1D2" presStyleIdx="3" presStyleCnt="8"/>
      <dgm:spPr/>
    </dgm:pt>
    <dgm:pt modelId="{A4AA19DF-D3F4-4E0A-97D2-79E32D0FF9CB}" type="pres">
      <dgm:prSet presAssocID="{DCC4C7D1-2182-4396-B102-837996FC1302}" presName="childText" presStyleLbl="bgAcc1" presStyleIdx="3" presStyleCnt="8">
        <dgm:presLayoutVars>
          <dgm:bulletEnabled val="1"/>
        </dgm:presLayoutVars>
      </dgm:prSet>
      <dgm:spPr/>
    </dgm:pt>
    <dgm:pt modelId="{2A692CCB-73B7-4164-88D5-E20530832916}" type="pres">
      <dgm:prSet presAssocID="{EA16B818-B20A-46E8-94D7-FB3995E06831}" presName="root" presStyleCnt="0"/>
      <dgm:spPr/>
    </dgm:pt>
    <dgm:pt modelId="{D4406DA7-B73C-44FF-9C49-DD118AC2E638}" type="pres">
      <dgm:prSet presAssocID="{EA16B818-B20A-46E8-94D7-FB3995E06831}" presName="rootComposite" presStyleCnt="0"/>
      <dgm:spPr/>
    </dgm:pt>
    <dgm:pt modelId="{FDD955AC-80A3-4E7C-BB6A-EF37855CE80D}" type="pres">
      <dgm:prSet presAssocID="{EA16B818-B20A-46E8-94D7-FB3995E06831}" presName="rootText" presStyleLbl="node1" presStyleIdx="2" presStyleCnt="4"/>
      <dgm:spPr/>
    </dgm:pt>
    <dgm:pt modelId="{16734866-8CCA-4B1E-9463-DBF79CDF0673}" type="pres">
      <dgm:prSet presAssocID="{EA16B818-B20A-46E8-94D7-FB3995E06831}" presName="rootConnector" presStyleLbl="node1" presStyleIdx="2" presStyleCnt="4"/>
      <dgm:spPr/>
    </dgm:pt>
    <dgm:pt modelId="{BDBA68FA-91F8-40D5-B8CC-160216B0424C}" type="pres">
      <dgm:prSet presAssocID="{EA16B818-B20A-46E8-94D7-FB3995E06831}" presName="childShape" presStyleCnt="0"/>
      <dgm:spPr/>
    </dgm:pt>
    <dgm:pt modelId="{F6922D0B-8E86-4D76-89A7-B853DF5EC44F}" type="pres">
      <dgm:prSet presAssocID="{43D11122-BE05-485B-A0D6-7429C695422F}" presName="Name13" presStyleLbl="parChTrans1D2" presStyleIdx="4" presStyleCnt="8"/>
      <dgm:spPr/>
    </dgm:pt>
    <dgm:pt modelId="{5FDB45EA-B185-417C-A810-98FCACD0A4A5}" type="pres">
      <dgm:prSet presAssocID="{7FAEF3CE-0FA7-40B9-89FC-FC3FCF0DB89D}" presName="childText" presStyleLbl="bgAcc1" presStyleIdx="4" presStyleCnt="8">
        <dgm:presLayoutVars>
          <dgm:bulletEnabled val="1"/>
        </dgm:presLayoutVars>
      </dgm:prSet>
      <dgm:spPr/>
    </dgm:pt>
    <dgm:pt modelId="{2C7351BB-7B98-4CA1-91C1-B21F5C0CDCF4}" type="pres">
      <dgm:prSet presAssocID="{D863FF6E-9738-4EEE-B12F-487EC72E243E}" presName="Name13" presStyleLbl="parChTrans1D2" presStyleIdx="5" presStyleCnt="8"/>
      <dgm:spPr/>
    </dgm:pt>
    <dgm:pt modelId="{64573371-D6D5-44D7-AC5B-3B827656023A}" type="pres">
      <dgm:prSet presAssocID="{AFE0F4C6-2AEA-4B47-8664-320C6278995A}" presName="childText" presStyleLbl="bgAcc1" presStyleIdx="5" presStyleCnt="8">
        <dgm:presLayoutVars>
          <dgm:bulletEnabled val="1"/>
        </dgm:presLayoutVars>
      </dgm:prSet>
      <dgm:spPr/>
    </dgm:pt>
    <dgm:pt modelId="{1526332C-1DCB-4780-A448-9663E8790840}" type="pres">
      <dgm:prSet presAssocID="{E5F36708-2CFD-4B6B-9976-A7EF1A8FFB08}" presName="root" presStyleCnt="0"/>
      <dgm:spPr/>
    </dgm:pt>
    <dgm:pt modelId="{9E5993AF-7DAB-4FBD-92F4-9B53D6DA11E1}" type="pres">
      <dgm:prSet presAssocID="{E5F36708-2CFD-4B6B-9976-A7EF1A8FFB08}" presName="rootComposite" presStyleCnt="0"/>
      <dgm:spPr/>
    </dgm:pt>
    <dgm:pt modelId="{0528DADC-01DD-4154-95B0-B77059714963}" type="pres">
      <dgm:prSet presAssocID="{E5F36708-2CFD-4B6B-9976-A7EF1A8FFB08}" presName="rootText" presStyleLbl="node1" presStyleIdx="3" presStyleCnt="4"/>
      <dgm:spPr/>
    </dgm:pt>
    <dgm:pt modelId="{D738B570-1857-4E44-96A0-BED634A89F6E}" type="pres">
      <dgm:prSet presAssocID="{E5F36708-2CFD-4B6B-9976-A7EF1A8FFB08}" presName="rootConnector" presStyleLbl="node1" presStyleIdx="3" presStyleCnt="4"/>
      <dgm:spPr/>
    </dgm:pt>
    <dgm:pt modelId="{607F04DB-A666-41D6-A827-941A4451D50C}" type="pres">
      <dgm:prSet presAssocID="{E5F36708-2CFD-4B6B-9976-A7EF1A8FFB08}" presName="childShape" presStyleCnt="0"/>
      <dgm:spPr/>
    </dgm:pt>
    <dgm:pt modelId="{70B72EF9-21A7-4293-9798-49B967D6674B}" type="pres">
      <dgm:prSet presAssocID="{5B2816C2-791E-44B5-826D-9D3263E4D789}" presName="Name13" presStyleLbl="parChTrans1D2" presStyleIdx="6" presStyleCnt="8"/>
      <dgm:spPr/>
    </dgm:pt>
    <dgm:pt modelId="{42E9D2BB-6987-4036-8719-C94FBCEEBE91}" type="pres">
      <dgm:prSet presAssocID="{31F2E5DE-D0E3-48E5-B383-A6442D21F6C6}" presName="childText" presStyleLbl="bgAcc1" presStyleIdx="6" presStyleCnt="8">
        <dgm:presLayoutVars>
          <dgm:bulletEnabled val="1"/>
        </dgm:presLayoutVars>
      </dgm:prSet>
      <dgm:spPr/>
    </dgm:pt>
    <dgm:pt modelId="{1528D9D8-7033-4736-B35F-B768A0EC6B34}" type="pres">
      <dgm:prSet presAssocID="{B1CB5085-67C7-425B-9CD8-E161958F2F08}" presName="Name13" presStyleLbl="parChTrans1D2" presStyleIdx="7" presStyleCnt="8"/>
      <dgm:spPr/>
    </dgm:pt>
    <dgm:pt modelId="{21C3DA9D-161A-4F21-ACF4-7E1FD5E05982}" type="pres">
      <dgm:prSet presAssocID="{C1872EB8-AF99-4377-9C22-5002976A1F38}" presName="childText" presStyleLbl="bgAcc1" presStyleIdx="7" presStyleCnt="8">
        <dgm:presLayoutVars>
          <dgm:bulletEnabled val="1"/>
        </dgm:presLayoutVars>
      </dgm:prSet>
      <dgm:spPr/>
    </dgm:pt>
  </dgm:ptLst>
  <dgm:cxnLst>
    <dgm:cxn modelId="{CB5EDA09-652A-449E-933B-C4C1FA85C3FF}" type="presOf" srcId="{7FAEF3CE-0FA7-40B9-89FC-FC3FCF0DB89D}" destId="{5FDB45EA-B185-417C-A810-98FCACD0A4A5}" srcOrd="0" destOrd="0" presId="urn:microsoft.com/office/officeart/2005/8/layout/hierarchy3"/>
    <dgm:cxn modelId="{6A78460A-0881-49CC-A8C3-3DA221F12DEA}" type="presOf" srcId="{EA16B818-B20A-46E8-94D7-FB3995E06831}" destId="{16734866-8CCA-4B1E-9463-DBF79CDF0673}" srcOrd="1" destOrd="0" presId="urn:microsoft.com/office/officeart/2005/8/layout/hierarchy3"/>
    <dgm:cxn modelId="{338C0F0B-8319-4F98-8FF1-A59AF2F3C644}" type="presOf" srcId="{DCC4C7D1-2182-4396-B102-837996FC1302}" destId="{A4AA19DF-D3F4-4E0A-97D2-79E32D0FF9CB}" srcOrd="0" destOrd="0" presId="urn:microsoft.com/office/officeart/2005/8/layout/hierarchy3"/>
    <dgm:cxn modelId="{B2CBA30E-DE15-4596-B786-946FF41CEFB0}" srcId="{C193D40D-0110-4138-AAA3-B7FDDD31993D}" destId="{E5F36708-2CFD-4B6B-9976-A7EF1A8FFB08}" srcOrd="3" destOrd="0" parTransId="{296BC38D-6527-406C-936C-06EE45C3C68F}" sibTransId="{04E54E0D-E0C1-4F88-8166-3FA3B5F7ADCF}"/>
    <dgm:cxn modelId="{85858F19-C5C6-444C-8DA9-5042207A915C}" srcId="{7BFDFDE6-2F47-4E35-81C5-DD4299CAC0AB}" destId="{CE9278B2-1813-4DB6-93E5-8B392D0D56D0}" srcOrd="0" destOrd="0" parTransId="{1164749A-1433-426F-A16C-0FF769BA1715}" sibTransId="{0B577E65-44B9-435D-8B2F-FB39902B3AE7}"/>
    <dgm:cxn modelId="{99934A1A-1F9A-4CD6-B3FF-F41520B52390}" srcId="{057437F1-706F-48B9-A505-8363F57743F8}" destId="{367968CD-5C7C-4184-8D7E-8DD225FAE072}" srcOrd="0" destOrd="0" parTransId="{3A2264E2-8426-4FD4-9171-05BED0B6E179}" sibTransId="{BD6F3AAC-237A-47F3-9D32-A974604E8CF0}"/>
    <dgm:cxn modelId="{963E7822-39E8-4F90-8F4C-A445EA3AA126}" type="presOf" srcId="{E5F36708-2CFD-4B6B-9976-A7EF1A8FFB08}" destId="{D738B570-1857-4E44-96A0-BED634A89F6E}" srcOrd="1" destOrd="0" presId="urn:microsoft.com/office/officeart/2005/8/layout/hierarchy3"/>
    <dgm:cxn modelId="{9003BD24-F246-4929-8217-A0F30F856CA3}" type="presOf" srcId="{057437F1-706F-48B9-A505-8363F57743F8}" destId="{CC52AE43-7DDB-44E5-A14F-3942FF81D09F}" srcOrd="1" destOrd="0" presId="urn:microsoft.com/office/officeart/2005/8/layout/hierarchy3"/>
    <dgm:cxn modelId="{EBDA5233-FE1F-4A7C-A49D-FD833D374515}" type="presOf" srcId="{EA16B818-B20A-46E8-94D7-FB3995E06831}" destId="{FDD955AC-80A3-4E7C-BB6A-EF37855CE80D}" srcOrd="0" destOrd="0" presId="urn:microsoft.com/office/officeart/2005/8/layout/hierarchy3"/>
    <dgm:cxn modelId="{8E5BDE33-1D7B-415F-85BB-81C07964303C}" type="presOf" srcId="{AFE0F4C6-2AEA-4B47-8664-320C6278995A}" destId="{64573371-D6D5-44D7-AC5B-3B827656023A}" srcOrd="0" destOrd="0" presId="urn:microsoft.com/office/officeart/2005/8/layout/hierarchy3"/>
    <dgm:cxn modelId="{D2F0223A-F140-42AF-872C-F901C8E59B28}" type="presOf" srcId="{D863FF6E-9738-4EEE-B12F-487EC72E243E}" destId="{2C7351BB-7B98-4CA1-91C1-B21F5C0CDCF4}" srcOrd="0" destOrd="0" presId="urn:microsoft.com/office/officeart/2005/8/layout/hierarchy3"/>
    <dgm:cxn modelId="{5B7C0042-7CA1-4A89-9D25-0C70B825A5A2}" type="presOf" srcId="{B1CB5085-67C7-425B-9CD8-E161958F2F08}" destId="{1528D9D8-7033-4736-B35F-B768A0EC6B34}" srcOrd="0" destOrd="0" presId="urn:microsoft.com/office/officeart/2005/8/layout/hierarchy3"/>
    <dgm:cxn modelId="{6E9C8442-7212-4DB0-8940-B241F08540EA}" srcId="{C193D40D-0110-4138-AAA3-B7FDDD31993D}" destId="{057437F1-706F-48B9-A505-8363F57743F8}" srcOrd="0" destOrd="0" parTransId="{C695547F-3610-4D92-8B0A-A3D9272C1D5E}" sibTransId="{B6869AE0-29EC-490E-96FE-0D175A674803}"/>
    <dgm:cxn modelId="{1D42E163-DBFA-4110-B4F6-8752621A658A}" srcId="{EA16B818-B20A-46E8-94D7-FB3995E06831}" destId="{AFE0F4C6-2AEA-4B47-8664-320C6278995A}" srcOrd="1" destOrd="0" parTransId="{D863FF6E-9738-4EEE-B12F-487EC72E243E}" sibTransId="{E3EF0F2D-9556-4419-AD3B-1174DB50422E}"/>
    <dgm:cxn modelId="{79BFDD44-D14A-4067-9DC9-172B728AC1FA}" type="presOf" srcId="{E5F36708-2CFD-4B6B-9976-A7EF1A8FFB08}" destId="{0528DADC-01DD-4154-95B0-B77059714963}" srcOrd="0" destOrd="0" presId="urn:microsoft.com/office/officeart/2005/8/layout/hierarchy3"/>
    <dgm:cxn modelId="{C4D5036C-8C5F-4A34-B362-C7ADA11FC45C}" type="presOf" srcId="{C1872EB8-AF99-4377-9C22-5002976A1F38}" destId="{21C3DA9D-161A-4F21-ACF4-7E1FD5E05982}" srcOrd="0" destOrd="0" presId="urn:microsoft.com/office/officeart/2005/8/layout/hierarchy3"/>
    <dgm:cxn modelId="{4EAF8B6C-31E7-43DE-AB30-4F1E5FC35672}" srcId="{E5F36708-2CFD-4B6B-9976-A7EF1A8FFB08}" destId="{C1872EB8-AF99-4377-9C22-5002976A1F38}" srcOrd="1" destOrd="0" parTransId="{B1CB5085-67C7-425B-9CD8-E161958F2F08}" sibTransId="{1BED4752-9BF7-4906-A112-55FE2BDEC26A}"/>
    <dgm:cxn modelId="{D29C3256-8EAF-4B8B-8AD5-3E9399A60CBC}" type="presOf" srcId="{31F2E5DE-D0E3-48E5-B383-A6442D21F6C6}" destId="{42E9D2BB-6987-4036-8719-C94FBCEEBE91}" srcOrd="0" destOrd="0" presId="urn:microsoft.com/office/officeart/2005/8/layout/hierarchy3"/>
    <dgm:cxn modelId="{CD2A6E7B-7DAB-4C10-A618-77ECE187B3B5}" type="presOf" srcId="{5A2EE625-E11E-4B98-98A0-7FCDD75EC051}" destId="{B2175E68-FEE3-45C1-8061-FCD8C3C4FC8E}" srcOrd="0" destOrd="0" presId="urn:microsoft.com/office/officeart/2005/8/layout/hierarchy3"/>
    <dgm:cxn modelId="{CC9B1A81-2AB0-4AFF-95AE-10FC2ADAB81D}" type="presOf" srcId="{7BFDFDE6-2F47-4E35-81C5-DD4299CAC0AB}" destId="{ED580720-64A6-42B7-BA6E-A2F54818EB64}" srcOrd="1" destOrd="0" presId="urn:microsoft.com/office/officeart/2005/8/layout/hierarchy3"/>
    <dgm:cxn modelId="{724BB282-BFC6-48D8-8B0D-0B4B58439D63}" type="presOf" srcId="{3A2264E2-8426-4FD4-9171-05BED0B6E179}" destId="{270C51EB-F326-45EC-B833-B3A5636DB398}" srcOrd="0" destOrd="0" presId="urn:microsoft.com/office/officeart/2005/8/layout/hierarchy3"/>
    <dgm:cxn modelId="{8F8D3786-7D1B-4D9C-954A-1F7AAD7048FE}" type="presOf" srcId="{057437F1-706F-48B9-A505-8363F57743F8}" destId="{96BEBCDB-CC0F-41BD-9716-FD144EBC5758}" srcOrd="0" destOrd="0" presId="urn:microsoft.com/office/officeart/2005/8/layout/hierarchy3"/>
    <dgm:cxn modelId="{6C5D318D-047B-4DDD-83B8-D75D6615F767}" srcId="{E5F36708-2CFD-4B6B-9976-A7EF1A8FFB08}" destId="{31F2E5DE-D0E3-48E5-B383-A6442D21F6C6}" srcOrd="0" destOrd="0" parTransId="{5B2816C2-791E-44B5-826D-9D3263E4D789}" sibTransId="{7EA7B816-F2A6-4FDF-B6D4-6DB98914BBBE}"/>
    <dgm:cxn modelId="{065D6497-E310-4476-98DC-BE6518EEB010}" type="presOf" srcId="{7BFDFDE6-2F47-4E35-81C5-DD4299CAC0AB}" destId="{5A6DC100-8C71-433E-B585-101D9E1C44D6}" srcOrd="0" destOrd="0" presId="urn:microsoft.com/office/officeart/2005/8/layout/hierarchy3"/>
    <dgm:cxn modelId="{334C9298-B811-4ED5-8F8A-68D3F18EFF9E}" type="presOf" srcId="{C193D40D-0110-4138-AAA3-B7FDDD31993D}" destId="{0BC7698F-AE20-4ED8-AAE2-4E14D5583C15}" srcOrd="0" destOrd="0" presId="urn:microsoft.com/office/officeart/2005/8/layout/hierarchy3"/>
    <dgm:cxn modelId="{4FB08F9B-E875-4262-B1FF-FADD54F6464E}" type="presOf" srcId="{9A94CE13-2F40-4897-AECA-65C13AEEBC43}" destId="{30153B92-2032-476B-B6B0-458F70A6AA39}" srcOrd="0" destOrd="0" presId="urn:microsoft.com/office/officeart/2005/8/layout/hierarchy3"/>
    <dgm:cxn modelId="{3C0C07A6-8B9A-4EEA-81AA-B50D9E458840}" type="presOf" srcId="{1164749A-1433-426F-A16C-0FF769BA1715}" destId="{317246FE-CE7E-436E-A0E0-3E74496D407C}" srcOrd="0" destOrd="0" presId="urn:microsoft.com/office/officeart/2005/8/layout/hierarchy3"/>
    <dgm:cxn modelId="{84407FA9-FD95-4AE8-A192-EED7AEB537B7}" srcId="{057437F1-706F-48B9-A505-8363F57743F8}" destId="{F558CDDC-1867-42EA-A3D0-D26391D6B0EA}" srcOrd="1" destOrd="0" parTransId="{9A94CE13-2F40-4897-AECA-65C13AEEBC43}" sibTransId="{DCD19A87-CCAF-4B3D-8BBC-BA7C6B95F6A2}"/>
    <dgm:cxn modelId="{923BA9AB-8C11-4469-9417-2F6D64F1B1A4}" srcId="{EA16B818-B20A-46E8-94D7-FB3995E06831}" destId="{7FAEF3CE-0FA7-40B9-89FC-FC3FCF0DB89D}" srcOrd="0" destOrd="0" parTransId="{43D11122-BE05-485B-A0D6-7429C695422F}" sibTransId="{6087CA0B-6A92-419A-9F9F-F56FBF6F86DA}"/>
    <dgm:cxn modelId="{B05D39B5-714D-436C-8491-C6E3320FE1DC}" srcId="{7BFDFDE6-2F47-4E35-81C5-DD4299CAC0AB}" destId="{DCC4C7D1-2182-4396-B102-837996FC1302}" srcOrd="1" destOrd="0" parTransId="{5A2EE625-E11E-4B98-98A0-7FCDD75EC051}" sibTransId="{790CD5D0-4108-40F4-96D5-2C8890090A63}"/>
    <dgm:cxn modelId="{3B77ABC1-CFDC-40F0-A203-4A8C18BD860B}" type="presOf" srcId="{CE9278B2-1813-4DB6-93E5-8B392D0D56D0}" destId="{4FD626D2-B40D-4161-AE6B-F3F3D7D76B05}" srcOrd="0" destOrd="0" presId="urn:microsoft.com/office/officeart/2005/8/layout/hierarchy3"/>
    <dgm:cxn modelId="{944C0DDA-8D68-4480-BEE4-E0B95701D531}" type="presOf" srcId="{43D11122-BE05-485B-A0D6-7429C695422F}" destId="{F6922D0B-8E86-4D76-89A7-B853DF5EC44F}" srcOrd="0" destOrd="0" presId="urn:microsoft.com/office/officeart/2005/8/layout/hierarchy3"/>
    <dgm:cxn modelId="{1B761DDC-0183-4336-B0CD-E8E79555C226}" type="presOf" srcId="{5B2816C2-791E-44B5-826D-9D3263E4D789}" destId="{70B72EF9-21A7-4293-9798-49B967D6674B}" srcOrd="0" destOrd="0" presId="urn:microsoft.com/office/officeart/2005/8/layout/hierarchy3"/>
    <dgm:cxn modelId="{2CE1BCE7-819E-4B27-ABDF-B53C6DECC6E2}" type="presOf" srcId="{367968CD-5C7C-4184-8D7E-8DD225FAE072}" destId="{724861E0-97CF-4EE8-B145-22F052DFEB71}" srcOrd="0" destOrd="0" presId="urn:microsoft.com/office/officeart/2005/8/layout/hierarchy3"/>
    <dgm:cxn modelId="{802425F0-E477-4D3F-9A97-7B5F75527A70}" srcId="{C193D40D-0110-4138-AAA3-B7FDDD31993D}" destId="{EA16B818-B20A-46E8-94D7-FB3995E06831}" srcOrd="2" destOrd="0" parTransId="{9380169A-E9B9-4561-8A25-394E7197F4C5}" sibTransId="{B4BBA090-8D43-4F68-935B-C3ABF533E299}"/>
    <dgm:cxn modelId="{1037D2F0-B07B-4795-A4A0-DECB58B16176}" type="presOf" srcId="{F558CDDC-1867-42EA-A3D0-D26391D6B0EA}" destId="{BABA8871-D18A-4204-81A8-D76D306B997B}" srcOrd="0" destOrd="0" presId="urn:microsoft.com/office/officeart/2005/8/layout/hierarchy3"/>
    <dgm:cxn modelId="{C9F266FB-3DCA-4D0D-AA47-7EBABDFBD167}" srcId="{C193D40D-0110-4138-AAA3-B7FDDD31993D}" destId="{7BFDFDE6-2F47-4E35-81C5-DD4299CAC0AB}" srcOrd="1" destOrd="0" parTransId="{055B4170-8837-4CD1-ACF8-FBF75ABDE2C4}" sibTransId="{2DDE7843-EC52-4BE4-8133-DAF912A9ADDB}"/>
    <dgm:cxn modelId="{71675120-1E09-460F-AD03-750E85A7BA79}" type="presParOf" srcId="{0BC7698F-AE20-4ED8-AAE2-4E14D5583C15}" destId="{0B722115-554C-4B32-8E88-DB3D9557770D}" srcOrd="0" destOrd="0" presId="urn:microsoft.com/office/officeart/2005/8/layout/hierarchy3"/>
    <dgm:cxn modelId="{DC288E65-2B59-41F9-97B9-52C7F952F877}" type="presParOf" srcId="{0B722115-554C-4B32-8E88-DB3D9557770D}" destId="{8E25B5F5-D152-4087-93D7-229D7A2182F4}" srcOrd="0" destOrd="0" presId="urn:microsoft.com/office/officeart/2005/8/layout/hierarchy3"/>
    <dgm:cxn modelId="{F277A216-26EE-476B-8687-2AF7C12453F5}" type="presParOf" srcId="{8E25B5F5-D152-4087-93D7-229D7A2182F4}" destId="{96BEBCDB-CC0F-41BD-9716-FD144EBC5758}" srcOrd="0" destOrd="0" presId="urn:microsoft.com/office/officeart/2005/8/layout/hierarchy3"/>
    <dgm:cxn modelId="{4F6833F1-1BA1-40CE-BA78-5EF3A39DD72C}" type="presParOf" srcId="{8E25B5F5-D152-4087-93D7-229D7A2182F4}" destId="{CC52AE43-7DDB-44E5-A14F-3942FF81D09F}" srcOrd="1" destOrd="0" presId="urn:microsoft.com/office/officeart/2005/8/layout/hierarchy3"/>
    <dgm:cxn modelId="{4C556D73-224A-4541-AD35-523EA1666240}" type="presParOf" srcId="{0B722115-554C-4B32-8E88-DB3D9557770D}" destId="{4A09CE12-5D1C-4719-901D-20A39B32C4F3}" srcOrd="1" destOrd="0" presId="urn:microsoft.com/office/officeart/2005/8/layout/hierarchy3"/>
    <dgm:cxn modelId="{002C6595-A4F8-49B6-8950-84AF0FC6C6BD}" type="presParOf" srcId="{4A09CE12-5D1C-4719-901D-20A39B32C4F3}" destId="{270C51EB-F326-45EC-B833-B3A5636DB398}" srcOrd="0" destOrd="0" presId="urn:microsoft.com/office/officeart/2005/8/layout/hierarchy3"/>
    <dgm:cxn modelId="{D71B4474-D736-4D63-9B89-38ED4BFE762B}" type="presParOf" srcId="{4A09CE12-5D1C-4719-901D-20A39B32C4F3}" destId="{724861E0-97CF-4EE8-B145-22F052DFEB71}" srcOrd="1" destOrd="0" presId="urn:microsoft.com/office/officeart/2005/8/layout/hierarchy3"/>
    <dgm:cxn modelId="{AF1D9B6E-24DB-4E4D-9B79-A7C8E11BC9D4}" type="presParOf" srcId="{4A09CE12-5D1C-4719-901D-20A39B32C4F3}" destId="{30153B92-2032-476B-B6B0-458F70A6AA39}" srcOrd="2" destOrd="0" presId="urn:microsoft.com/office/officeart/2005/8/layout/hierarchy3"/>
    <dgm:cxn modelId="{C1A24C20-ACEE-4AF2-9455-7F8255A6EC63}" type="presParOf" srcId="{4A09CE12-5D1C-4719-901D-20A39B32C4F3}" destId="{BABA8871-D18A-4204-81A8-D76D306B997B}" srcOrd="3" destOrd="0" presId="urn:microsoft.com/office/officeart/2005/8/layout/hierarchy3"/>
    <dgm:cxn modelId="{8460E000-09B3-4413-BC22-7F695A099CB3}" type="presParOf" srcId="{0BC7698F-AE20-4ED8-AAE2-4E14D5583C15}" destId="{E2BE838E-18AA-470D-818F-43ECA447E8F0}" srcOrd="1" destOrd="0" presId="urn:microsoft.com/office/officeart/2005/8/layout/hierarchy3"/>
    <dgm:cxn modelId="{9EEEF25C-3F12-4BC0-A9F6-802F9EA38904}" type="presParOf" srcId="{E2BE838E-18AA-470D-818F-43ECA447E8F0}" destId="{D08883A2-857E-4635-89F5-FEF10327245F}" srcOrd="0" destOrd="0" presId="urn:microsoft.com/office/officeart/2005/8/layout/hierarchy3"/>
    <dgm:cxn modelId="{E841CB2B-825E-4737-A589-5C19C4F9CE57}" type="presParOf" srcId="{D08883A2-857E-4635-89F5-FEF10327245F}" destId="{5A6DC100-8C71-433E-B585-101D9E1C44D6}" srcOrd="0" destOrd="0" presId="urn:microsoft.com/office/officeart/2005/8/layout/hierarchy3"/>
    <dgm:cxn modelId="{2C9028B7-C197-498A-8B13-A95DA1BE2B40}" type="presParOf" srcId="{D08883A2-857E-4635-89F5-FEF10327245F}" destId="{ED580720-64A6-42B7-BA6E-A2F54818EB64}" srcOrd="1" destOrd="0" presId="urn:microsoft.com/office/officeart/2005/8/layout/hierarchy3"/>
    <dgm:cxn modelId="{55DB30F3-F2FF-4AF8-8318-23FC4687DE0E}" type="presParOf" srcId="{E2BE838E-18AA-470D-818F-43ECA447E8F0}" destId="{EE9F262D-08E7-4C74-8EB5-2FA658F70264}" srcOrd="1" destOrd="0" presId="urn:microsoft.com/office/officeart/2005/8/layout/hierarchy3"/>
    <dgm:cxn modelId="{B86678DB-AF5A-47D1-AF9D-AD5A94F8A7CF}" type="presParOf" srcId="{EE9F262D-08E7-4C74-8EB5-2FA658F70264}" destId="{317246FE-CE7E-436E-A0E0-3E74496D407C}" srcOrd="0" destOrd="0" presId="urn:microsoft.com/office/officeart/2005/8/layout/hierarchy3"/>
    <dgm:cxn modelId="{2883AC16-AA6C-4A82-8995-F24F0DF77126}" type="presParOf" srcId="{EE9F262D-08E7-4C74-8EB5-2FA658F70264}" destId="{4FD626D2-B40D-4161-AE6B-F3F3D7D76B05}" srcOrd="1" destOrd="0" presId="urn:microsoft.com/office/officeart/2005/8/layout/hierarchy3"/>
    <dgm:cxn modelId="{C8DA8E7B-5084-43B0-B4B4-3425CF5FF7CC}" type="presParOf" srcId="{EE9F262D-08E7-4C74-8EB5-2FA658F70264}" destId="{B2175E68-FEE3-45C1-8061-FCD8C3C4FC8E}" srcOrd="2" destOrd="0" presId="urn:microsoft.com/office/officeart/2005/8/layout/hierarchy3"/>
    <dgm:cxn modelId="{95D01022-DD6C-497B-A65C-C16F36B5291B}" type="presParOf" srcId="{EE9F262D-08E7-4C74-8EB5-2FA658F70264}" destId="{A4AA19DF-D3F4-4E0A-97D2-79E32D0FF9CB}" srcOrd="3" destOrd="0" presId="urn:microsoft.com/office/officeart/2005/8/layout/hierarchy3"/>
    <dgm:cxn modelId="{5BC7C0DE-34DF-4DAB-84E0-4F18C9142D3C}" type="presParOf" srcId="{0BC7698F-AE20-4ED8-AAE2-4E14D5583C15}" destId="{2A692CCB-73B7-4164-88D5-E20530832916}" srcOrd="2" destOrd="0" presId="urn:microsoft.com/office/officeart/2005/8/layout/hierarchy3"/>
    <dgm:cxn modelId="{34F27BF8-ED35-459B-AD0D-FFDE7D2BE4EE}" type="presParOf" srcId="{2A692CCB-73B7-4164-88D5-E20530832916}" destId="{D4406DA7-B73C-44FF-9C49-DD118AC2E638}" srcOrd="0" destOrd="0" presId="urn:microsoft.com/office/officeart/2005/8/layout/hierarchy3"/>
    <dgm:cxn modelId="{163912CD-8430-4553-9A30-F0BB92D27EBE}" type="presParOf" srcId="{D4406DA7-B73C-44FF-9C49-DD118AC2E638}" destId="{FDD955AC-80A3-4E7C-BB6A-EF37855CE80D}" srcOrd="0" destOrd="0" presId="urn:microsoft.com/office/officeart/2005/8/layout/hierarchy3"/>
    <dgm:cxn modelId="{C7823AB9-6B88-4D9C-BF17-523447595140}" type="presParOf" srcId="{D4406DA7-B73C-44FF-9C49-DD118AC2E638}" destId="{16734866-8CCA-4B1E-9463-DBF79CDF0673}" srcOrd="1" destOrd="0" presId="urn:microsoft.com/office/officeart/2005/8/layout/hierarchy3"/>
    <dgm:cxn modelId="{B80837F9-006C-4699-A767-3E42BAFCB638}" type="presParOf" srcId="{2A692CCB-73B7-4164-88D5-E20530832916}" destId="{BDBA68FA-91F8-40D5-B8CC-160216B0424C}" srcOrd="1" destOrd="0" presId="urn:microsoft.com/office/officeart/2005/8/layout/hierarchy3"/>
    <dgm:cxn modelId="{FF6DE39D-4FF9-474F-97A0-83FAB841F826}" type="presParOf" srcId="{BDBA68FA-91F8-40D5-B8CC-160216B0424C}" destId="{F6922D0B-8E86-4D76-89A7-B853DF5EC44F}" srcOrd="0" destOrd="0" presId="urn:microsoft.com/office/officeart/2005/8/layout/hierarchy3"/>
    <dgm:cxn modelId="{3D4D1424-C4FC-42F9-8009-A4ADA6D654BA}" type="presParOf" srcId="{BDBA68FA-91F8-40D5-B8CC-160216B0424C}" destId="{5FDB45EA-B185-417C-A810-98FCACD0A4A5}" srcOrd="1" destOrd="0" presId="urn:microsoft.com/office/officeart/2005/8/layout/hierarchy3"/>
    <dgm:cxn modelId="{8ED6AC12-BDC6-4C3E-A1BC-DA064F714708}" type="presParOf" srcId="{BDBA68FA-91F8-40D5-B8CC-160216B0424C}" destId="{2C7351BB-7B98-4CA1-91C1-B21F5C0CDCF4}" srcOrd="2" destOrd="0" presId="urn:microsoft.com/office/officeart/2005/8/layout/hierarchy3"/>
    <dgm:cxn modelId="{0B9E8F2F-95CE-4247-895C-9E7C3CA0CF9B}" type="presParOf" srcId="{BDBA68FA-91F8-40D5-B8CC-160216B0424C}" destId="{64573371-D6D5-44D7-AC5B-3B827656023A}" srcOrd="3" destOrd="0" presId="urn:microsoft.com/office/officeart/2005/8/layout/hierarchy3"/>
    <dgm:cxn modelId="{63F2A188-1E81-4DF9-8A16-D39B7EDA493F}" type="presParOf" srcId="{0BC7698F-AE20-4ED8-AAE2-4E14D5583C15}" destId="{1526332C-1DCB-4780-A448-9663E8790840}" srcOrd="3" destOrd="0" presId="urn:microsoft.com/office/officeart/2005/8/layout/hierarchy3"/>
    <dgm:cxn modelId="{F8DF0FB3-AD09-4A19-BCAF-DE52DA0D7BDC}" type="presParOf" srcId="{1526332C-1DCB-4780-A448-9663E8790840}" destId="{9E5993AF-7DAB-4FBD-92F4-9B53D6DA11E1}" srcOrd="0" destOrd="0" presId="urn:microsoft.com/office/officeart/2005/8/layout/hierarchy3"/>
    <dgm:cxn modelId="{1A1F3ABA-B003-49F5-AF52-EB9D6AA5F4B5}" type="presParOf" srcId="{9E5993AF-7DAB-4FBD-92F4-9B53D6DA11E1}" destId="{0528DADC-01DD-4154-95B0-B77059714963}" srcOrd="0" destOrd="0" presId="urn:microsoft.com/office/officeart/2005/8/layout/hierarchy3"/>
    <dgm:cxn modelId="{3AF4900E-9F37-4E00-9B72-400982D666F0}" type="presParOf" srcId="{9E5993AF-7DAB-4FBD-92F4-9B53D6DA11E1}" destId="{D738B570-1857-4E44-96A0-BED634A89F6E}" srcOrd="1" destOrd="0" presId="urn:microsoft.com/office/officeart/2005/8/layout/hierarchy3"/>
    <dgm:cxn modelId="{8EFA716E-4D1A-4986-94F3-D9311BD07491}" type="presParOf" srcId="{1526332C-1DCB-4780-A448-9663E8790840}" destId="{607F04DB-A666-41D6-A827-941A4451D50C}" srcOrd="1" destOrd="0" presId="urn:microsoft.com/office/officeart/2005/8/layout/hierarchy3"/>
    <dgm:cxn modelId="{B5DE28BA-D045-4F5A-AD96-9315C1006FBB}" type="presParOf" srcId="{607F04DB-A666-41D6-A827-941A4451D50C}" destId="{70B72EF9-21A7-4293-9798-49B967D6674B}" srcOrd="0" destOrd="0" presId="urn:microsoft.com/office/officeart/2005/8/layout/hierarchy3"/>
    <dgm:cxn modelId="{09DDEFAA-BF26-4FCF-A275-CB594E99A54C}" type="presParOf" srcId="{607F04DB-A666-41D6-A827-941A4451D50C}" destId="{42E9D2BB-6987-4036-8719-C94FBCEEBE91}" srcOrd="1" destOrd="0" presId="urn:microsoft.com/office/officeart/2005/8/layout/hierarchy3"/>
    <dgm:cxn modelId="{5724ECE0-526A-423E-9CC5-9471B21EC82B}" type="presParOf" srcId="{607F04DB-A666-41D6-A827-941A4451D50C}" destId="{1528D9D8-7033-4736-B35F-B768A0EC6B34}" srcOrd="2" destOrd="0" presId="urn:microsoft.com/office/officeart/2005/8/layout/hierarchy3"/>
    <dgm:cxn modelId="{EF79B7E4-B137-4217-8499-B378042EDEA8}" type="presParOf" srcId="{607F04DB-A666-41D6-A827-941A4451D50C}" destId="{21C3DA9D-161A-4F21-ACF4-7E1FD5E05982}"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93D40D-0110-4138-AAA3-B7FDDD31993D}"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n-US"/>
        </a:p>
      </dgm:t>
    </dgm:pt>
    <dgm:pt modelId="{057437F1-706F-48B9-A505-8363F57743F8}">
      <dgm:prSet/>
      <dgm:spPr>
        <a:solidFill>
          <a:schemeClr val="bg2">
            <a:lumMod val="40000"/>
            <a:lumOff val="60000"/>
          </a:schemeClr>
        </a:solidFill>
      </dgm:spPr>
      <dgm:t>
        <a:bodyPr/>
        <a:lstStyle/>
        <a:p>
          <a:pPr rtl="0"/>
          <a:r>
            <a:rPr lang="en-US" dirty="0"/>
            <a:t>TSAA</a:t>
          </a:r>
        </a:p>
      </dgm:t>
    </dgm:pt>
    <dgm:pt modelId="{C695547F-3610-4D92-8B0A-A3D9272C1D5E}" type="parTrans" cxnId="{6E9C8442-7212-4DB0-8940-B241F08540EA}">
      <dgm:prSet/>
      <dgm:spPr/>
      <dgm:t>
        <a:bodyPr/>
        <a:lstStyle/>
        <a:p>
          <a:endParaRPr lang="en-US"/>
        </a:p>
      </dgm:t>
    </dgm:pt>
    <dgm:pt modelId="{B6869AE0-29EC-490E-96FE-0D175A674803}" type="sibTrans" cxnId="{6E9C8442-7212-4DB0-8940-B241F08540EA}">
      <dgm:prSet/>
      <dgm:spPr/>
      <dgm:t>
        <a:bodyPr/>
        <a:lstStyle/>
        <a:p>
          <a:endParaRPr lang="en-US"/>
        </a:p>
      </dgm:t>
    </dgm:pt>
    <dgm:pt modelId="{367968CD-5C7C-4184-8D7E-8DD225FAE072}">
      <dgm:prSet/>
      <dgm:spPr/>
      <dgm:t>
        <a:bodyPr/>
        <a:lstStyle/>
        <a:p>
          <a:pPr rtl="0"/>
          <a:r>
            <a:rPr lang="en-US" dirty="0"/>
            <a:t>0 – 5846 EFC</a:t>
          </a:r>
          <a:br>
            <a:rPr lang="en-US" dirty="0"/>
          </a:br>
          <a:r>
            <a:rPr lang="en-US" dirty="0"/>
            <a:t>March 1</a:t>
          </a:r>
        </a:p>
      </dgm:t>
    </dgm:pt>
    <dgm:pt modelId="{3A2264E2-8426-4FD4-9171-05BED0B6E179}" type="parTrans" cxnId="{99934A1A-1F9A-4CD6-B3FF-F41520B52390}">
      <dgm:prSet/>
      <dgm:spPr/>
      <dgm:t>
        <a:bodyPr/>
        <a:lstStyle/>
        <a:p>
          <a:endParaRPr lang="en-US"/>
        </a:p>
      </dgm:t>
    </dgm:pt>
    <dgm:pt modelId="{BD6F3AAC-237A-47F3-9D32-A974604E8CF0}" type="sibTrans" cxnId="{99934A1A-1F9A-4CD6-B3FF-F41520B52390}">
      <dgm:prSet/>
      <dgm:spPr/>
      <dgm:t>
        <a:bodyPr/>
        <a:lstStyle/>
        <a:p>
          <a:endParaRPr lang="en-US"/>
        </a:p>
      </dgm:t>
    </dgm:pt>
    <dgm:pt modelId="{F558CDDC-1867-42EA-A3D0-D26391D6B0EA}">
      <dgm:prSet/>
      <dgm:spPr/>
      <dgm:t>
        <a:bodyPr/>
        <a:lstStyle/>
        <a:p>
          <a:pPr rtl="0"/>
          <a:r>
            <a:rPr lang="en-US" dirty="0"/>
            <a:t>$2,000 per semester</a:t>
          </a:r>
        </a:p>
      </dgm:t>
    </dgm:pt>
    <dgm:pt modelId="{9A94CE13-2F40-4897-AECA-65C13AEEBC43}" type="parTrans" cxnId="{84407FA9-FD95-4AE8-A192-EED7AEB537B7}">
      <dgm:prSet/>
      <dgm:spPr/>
      <dgm:t>
        <a:bodyPr/>
        <a:lstStyle/>
        <a:p>
          <a:endParaRPr lang="en-US"/>
        </a:p>
      </dgm:t>
    </dgm:pt>
    <dgm:pt modelId="{DCD19A87-CCAF-4B3D-8BBC-BA7C6B95F6A2}" type="sibTrans" cxnId="{84407FA9-FD95-4AE8-A192-EED7AEB537B7}">
      <dgm:prSet/>
      <dgm:spPr/>
      <dgm:t>
        <a:bodyPr/>
        <a:lstStyle/>
        <a:p>
          <a:endParaRPr lang="en-US"/>
        </a:p>
      </dgm:t>
    </dgm:pt>
    <dgm:pt modelId="{7BFDFDE6-2F47-4E35-81C5-DD4299CAC0AB}">
      <dgm:prSet/>
      <dgm:spPr>
        <a:solidFill>
          <a:srgbClr val="00B0F0"/>
        </a:solidFill>
      </dgm:spPr>
      <dgm:t>
        <a:bodyPr/>
        <a:lstStyle/>
        <a:p>
          <a:pPr rtl="0"/>
          <a:r>
            <a:rPr lang="en-US" dirty="0"/>
            <a:t>HOPE Scholarship</a:t>
          </a:r>
        </a:p>
      </dgm:t>
    </dgm:pt>
    <dgm:pt modelId="{055B4170-8837-4CD1-ACF8-FBF75ABDE2C4}" type="parTrans" cxnId="{C9F266FB-3DCA-4D0D-AA47-7EBABDFBD167}">
      <dgm:prSet/>
      <dgm:spPr/>
      <dgm:t>
        <a:bodyPr/>
        <a:lstStyle/>
        <a:p>
          <a:endParaRPr lang="en-US"/>
        </a:p>
      </dgm:t>
    </dgm:pt>
    <dgm:pt modelId="{2DDE7843-EC52-4BE4-8133-DAF912A9ADDB}" type="sibTrans" cxnId="{C9F266FB-3DCA-4D0D-AA47-7EBABDFBD167}">
      <dgm:prSet/>
      <dgm:spPr/>
      <dgm:t>
        <a:bodyPr/>
        <a:lstStyle/>
        <a:p>
          <a:endParaRPr lang="en-US"/>
        </a:p>
      </dgm:t>
    </dgm:pt>
    <dgm:pt modelId="{CE9278B2-1813-4DB6-93E5-8B392D0D56D0}">
      <dgm:prSet/>
      <dgm:spPr/>
      <dgm:t>
        <a:bodyPr/>
        <a:lstStyle/>
        <a:p>
          <a:pPr rtl="0"/>
          <a:r>
            <a:rPr lang="en-US" dirty="0"/>
            <a:t>21 ACT/SAT or 3.0 GPA*</a:t>
          </a:r>
        </a:p>
      </dgm:t>
    </dgm:pt>
    <dgm:pt modelId="{1164749A-1433-426F-A16C-0FF769BA1715}" type="parTrans" cxnId="{85858F19-C5C6-444C-8DA9-5042207A915C}">
      <dgm:prSet/>
      <dgm:spPr/>
      <dgm:t>
        <a:bodyPr/>
        <a:lstStyle/>
        <a:p>
          <a:endParaRPr lang="en-US"/>
        </a:p>
      </dgm:t>
    </dgm:pt>
    <dgm:pt modelId="{0B577E65-44B9-435D-8B2F-FB39902B3AE7}" type="sibTrans" cxnId="{85858F19-C5C6-444C-8DA9-5042207A915C}">
      <dgm:prSet/>
      <dgm:spPr/>
      <dgm:t>
        <a:bodyPr/>
        <a:lstStyle/>
        <a:p>
          <a:endParaRPr lang="en-US"/>
        </a:p>
      </dgm:t>
    </dgm:pt>
    <dgm:pt modelId="{DCC4C7D1-2182-4396-B102-837996FC1302}">
      <dgm:prSet/>
      <dgm:spPr/>
      <dgm:t>
        <a:bodyPr/>
        <a:lstStyle/>
        <a:p>
          <a:pPr rtl="0"/>
          <a:r>
            <a:rPr lang="en-US" dirty="0"/>
            <a:t>$2,250/$2,850 per semester</a:t>
          </a:r>
        </a:p>
      </dgm:t>
    </dgm:pt>
    <dgm:pt modelId="{5A2EE625-E11E-4B98-98A0-7FCDD75EC051}" type="parTrans" cxnId="{B05D39B5-714D-436C-8491-C6E3320FE1DC}">
      <dgm:prSet/>
      <dgm:spPr/>
      <dgm:t>
        <a:bodyPr/>
        <a:lstStyle/>
        <a:p>
          <a:endParaRPr lang="en-US"/>
        </a:p>
      </dgm:t>
    </dgm:pt>
    <dgm:pt modelId="{790CD5D0-4108-40F4-96D5-2C8890090A63}" type="sibTrans" cxnId="{B05D39B5-714D-436C-8491-C6E3320FE1DC}">
      <dgm:prSet/>
      <dgm:spPr/>
      <dgm:t>
        <a:bodyPr/>
        <a:lstStyle/>
        <a:p>
          <a:endParaRPr lang="en-US"/>
        </a:p>
      </dgm:t>
    </dgm:pt>
    <dgm:pt modelId="{EA16B818-B20A-46E8-94D7-FB3995E06831}">
      <dgm:prSet custT="1"/>
      <dgm:spPr>
        <a:solidFill>
          <a:srgbClr val="FF9F99"/>
        </a:solidFill>
      </dgm:spPr>
      <dgm:t>
        <a:bodyPr/>
        <a:lstStyle/>
        <a:p>
          <a:pPr rtl="0"/>
          <a:r>
            <a:rPr lang="en-US" sz="3200" dirty="0"/>
            <a:t>Aspire</a:t>
          </a:r>
          <a:br>
            <a:rPr lang="en-US" sz="3200" dirty="0"/>
          </a:br>
          <a:r>
            <a:rPr lang="en-US" sz="3200" b="1" baseline="30000" dirty="0"/>
            <a:t>HOPE Supplement</a:t>
          </a:r>
          <a:r>
            <a:rPr lang="en-US" sz="3200" dirty="0"/>
            <a:t> </a:t>
          </a:r>
        </a:p>
      </dgm:t>
    </dgm:pt>
    <dgm:pt modelId="{9380169A-E9B9-4561-8A25-394E7197F4C5}" type="parTrans" cxnId="{802425F0-E477-4D3F-9A97-7B5F75527A70}">
      <dgm:prSet/>
      <dgm:spPr/>
      <dgm:t>
        <a:bodyPr/>
        <a:lstStyle/>
        <a:p>
          <a:endParaRPr lang="en-US"/>
        </a:p>
      </dgm:t>
    </dgm:pt>
    <dgm:pt modelId="{B4BBA090-8D43-4F68-935B-C3ABF533E299}" type="sibTrans" cxnId="{802425F0-E477-4D3F-9A97-7B5F75527A70}">
      <dgm:prSet/>
      <dgm:spPr/>
      <dgm:t>
        <a:bodyPr/>
        <a:lstStyle/>
        <a:p>
          <a:endParaRPr lang="en-US"/>
        </a:p>
      </dgm:t>
    </dgm:pt>
    <dgm:pt modelId="{7FAEF3CE-0FA7-40B9-89FC-FC3FCF0DB89D}">
      <dgm:prSet/>
      <dgm:spPr/>
      <dgm:t>
        <a:bodyPr/>
        <a:lstStyle/>
        <a:p>
          <a:pPr rtl="0"/>
          <a:r>
            <a:rPr lang="en-US" dirty="0"/>
            <a:t>Parents AGI ≤$36,000</a:t>
          </a:r>
        </a:p>
      </dgm:t>
    </dgm:pt>
    <dgm:pt modelId="{43D11122-BE05-485B-A0D6-7429C695422F}" type="parTrans" cxnId="{923BA9AB-8C11-4469-9417-2F6D64F1B1A4}">
      <dgm:prSet/>
      <dgm:spPr/>
      <dgm:t>
        <a:bodyPr/>
        <a:lstStyle/>
        <a:p>
          <a:endParaRPr lang="en-US"/>
        </a:p>
      </dgm:t>
    </dgm:pt>
    <dgm:pt modelId="{6087CA0B-6A92-419A-9F9F-F56FBF6F86DA}" type="sibTrans" cxnId="{923BA9AB-8C11-4469-9417-2F6D64F1B1A4}">
      <dgm:prSet/>
      <dgm:spPr/>
      <dgm:t>
        <a:bodyPr/>
        <a:lstStyle/>
        <a:p>
          <a:endParaRPr lang="en-US"/>
        </a:p>
      </dgm:t>
    </dgm:pt>
    <dgm:pt modelId="{AFE0F4C6-2AEA-4B47-8664-320C6278995A}">
      <dgm:prSet/>
      <dgm:spPr/>
      <dgm:t>
        <a:bodyPr/>
        <a:lstStyle/>
        <a:p>
          <a:pPr rtl="0"/>
          <a:r>
            <a:rPr lang="en-US" dirty="0"/>
            <a:t>+$750 per semester</a:t>
          </a:r>
        </a:p>
      </dgm:t>
    </dgm:pt>
    <dgm:pt modelId="{D863FF6E-9738-4EEE-B12F-487EC72E243E}" type="parTrans" cxnId="{1D42E163-DBFA-4110-B4F6-8752621A658A}">
      <dgm:prSet/>
      <dgm:spPr/>
      <dgm:t>
        <a:bodyPr/>
        <a:lstStyle/>
        <a:p>
          <a:endParaRPr lang="en-US"/>
        </a:p>
      </dgm:t>
    </dgm:pt>
    <dgm:pt modelId="{E3EF0F2D-9556-4419-AD3B-1174DB50422E}" type="sibTrans" cxnId="{1D42E163-DBFA-4110-B4F6-8752621A658A}">
      <dgm:prSet/>
      <dgm:spPr/>
      <dgm:t>
        <a:bodyPr/>
        <a:lstStyle/>
        <a:p>
          <a:endParaRPr lang="en-US"/>
        </a:p>
      </dgm:t>
    </dgm:pt>
    <dgm:pt modelId="{E5F36708-2CFD-4B6B-9976-A7EF1A8FFB08}">
      <dgm:prSet/>
      <dgm:spPr>
        <a:solidFill>
          <a:srgbClr val="00B0F0"/>
        </a:solidFill>
      </dgm:spPr>
      <dgm:t>
        <a:bodyPr/>
        <a:lstStyle/>
        <a:p>
          <a:pPr rtl="0"/>
          <a:r>
            <a:rPr lang="en-US" dirty="0"/>
            <a:t>GAMS</a:t>
          </a:r>
          <a:br>
            <a:rPr lang="en-US" dirty="0"/>
          </a:br>
          <a:r>
            <a:rPr lang="en-US" b="1" baseline="30000" dirty="0"/>
            <a:t>HOPE Supplement</a:t>
          </a:r>
          <a:endParaRPr lang="en-US" dirty="0"/>
        </a:p>
      </dgm:t>
    </dgm:pt>
    <dgm:pt modelId="{296BC38D-6527-406C-936C-06EE45C3C68F}" type="parTrans" cxnId="{B2CBA30E-DE15-4596-B786-946FF41CEFB0}">
      <dgm:prSet/>
      <dgm:spPr/>
      <dgm:t>
        <a:bodyPr/>
        <a:lstStyle/>
        <a:p>
          <a:endParaRPr lang="en-US"/>
        </a:p>
      </dgm:t>
    </dgm:pt>
    <dgm:pt modelId="{04E54E0D-E0C1-4F88-8166-3FA3B5F7ADCF}" type="sibTrans" cxnId="{B2CBA30E-DE15-4596-B786-946FF41CEFB0}">
      <dgm:prSet/>
      <dgm:spPr/>
      <dgm:t>
        <a:bodyPr/>
        <a:lstStyle/>
        <a:p>
          <a:endParaRPr lang="en-US"/>
        </a:p>
      </dgm:t>
    </dgm:pt>
    <dgm:pt modelId="{31F2E5DE-D0E3-48E5-B383-A6442D21F6C6}">
      <dgm:prSet/>
      <dgm:spPr/>
      <dgm:t>
        <a:bodyPr/>
        <a:lstStyle/>
        <a:p>
          <a:pPr rtl="0"/>
          <a:r>
            <a:rPr lang="en-US" dirty="0"/>
            <a:t>29 ACT/SAT &amp; 3.75 GPA*</a:t>
          </a:r>
        </a:p>
      </dgm:t>
    </dgm:pt>
    <dgm:pt modelId="{5B2816C2-791E-44B5-826D-9D3263E4D789}" type="parTrans" cxnId="{6C5D318D-047B-4DDD-83B8-D75D6615F767}">
      <dgm:prSet/>
      <dgm:spPr/>
      <dgm:t>
        <a:bodyPr/>
        <a:lstStyle/>
        <a:p>
          <a:endParaRPr lang="en-US"/>
        </a:p>
      </dgm:t>
    </dgm:pt>
    <dgm:pt modelId="{7EA7B816-F2A6-4FDF-B6D4-6DB98914BBBE}" type="sibTrans" cxnId="{6C5D318D-047B-4DDD-83B8-D75D6615F767}">
      <dgm:prSet/>
      <dgm:spPr/>
      <dgm:t>
        <a:bodyPr/>
        <a:lstStyle/>
        <a:p>
          <a:endParaRPr lang="en-US"/>
        </a:p>
      </dgm:t>
    </dgm:pt>
    <dgm:pt modelId="{C1872EB8-AF99-4377-9C22-5002976A1F38}">
      <dgm:prSet/>
      <dgm:spPr/>
      <dgm:t>
        <a:bodyPr/>
        <a:lstStyle/>
        <a:p>
          <a:pPr rtl="0"/>
          <a:r>
            <a:rPr lang="en-US" dirty="0"/>
            <a:t>+$500 per semester</a:t>
          </a:r>
        </a:p>
      </dgm:t>
    </dgm:pt>
    <dgm:pt modelId="{B1CB5085-67C7-425B-9CD8-E161958F2F08}" type="parTrans" cxnId="{4EAF8B6C-31E7-43DE-AB30-4F1E5FC35672}">
      <dgm:prSet/>
      <dgm:spPr/>
      <dgm:t>
        <a:bodyPr/>
        <a:lstStyle/>
        <a:p>
          <a:endParaRPr lang="en-US"/>
        </a:p>
      </dgm:t>
    </dgm:pt>
    <dgm:pt modelId="{1BED4752-9BF7-4906-A112-55FE2BDEC26A}" type="sibTrans" cxnId="{4EAF8B6C-31E7-43DE-AB30-4F1E5FC35672}">
      <dgm:prSet/>
      <dgm:spPr/>
      <dgm:t>
        <a:bodyPr/>
        <a:lstStyle/>
        <a:p>
          <a:endParaRPr lang="en-US"/>
        </a:p>
      </dgm:t>
    </dgm:pt>
    <dgm:pt modelId="{0BC7698F-AE20-4ED8-AAE2-4E14D5583C15}" type="pres">
      <dgm:prSet presAssocID="{C193D40D-0110-4138-AAA3-B7FDDD31993D}" presName="diagram" presStyleCnt="0">
        <dgm:presLayoutVars>
          <dgm:chPref val="1"/>
          <dgm:dir/>
          <dgm:animOne val="branch"/>
          <dgm:animLvl val="lvl"/>
          <dgm:resizeHandles/>
        </dgm:presLayoutVars>
      </dgm:prSet>
      <dgm:spPr/>
    </dgm:pt>
    <dgm:pt modelId="{0B722115-554C-4B32-8E88-DB3D9557770D}" type="pres">
      <dgm:prSet presAssocID="{057437F1-706F-48B9-A505-8363F57743F8}" presName="root" presStyleCnt="0"/>
      <dgm:spPr/>
    </dgm:pt>
    <dgm:pt modelId="{8E25B5F5-D152-4087-93D7-229D7A2182F4}" type="pres">
      <dgm:prSet presAssocID="{057437F1-706F-48B9-A505-8363F57743F8}" presName="rootComposite" presStyleCnt="0"/>
      <dgm:spPr/>
    </dgm:pt>
    <dgm:pt modelId="{96BEBCDB-CC0F-41BD-9716-FD144EBC5758}" type="pres">
      <dgm:prSet presAssocID="{057437F1-706F-48B9-A505-8363F57743F8}" presName="rootText" presStyleLbl="node1" presStyleIdx="0" presStyleCnt="4"/>
      <dgm:spPr/>
    </dgm:pt>
    <dgm:pt modelId="{CC52AE43-7DDB-44E5-A14F-3942FF81D09F}" type="pres">
      <dgm:prSet presAssocID="{057437F1-706F-48B9-A505-8363F57743F8}" presName="rootConnector" presStyleLbl="node1" presStyleIdx="0" presStyleCnt="4"/>
      <dgm:spPr/>
    </dgm:pt>
    <dgm:pt modelId="{4A09CE12-5D1C-4719-901D-20A39B32C4F3}" type="pres">
      <dgm:prSet presAssocID="{057437F1-706F-48B9-A505-8363F57743F8}" presName="childShape" presStyleCnt="0"/>
      <dgm:spPr/>
    </dgm:pt>
    <dgm:pt modelId="{270C51EB-F326-45EC-B833-B3A5636DB398}" type="pres">
      <dgm:prSet presAssocID="{3A2264E2-8426-4FD4-9171-05BED0B6E179}" presName="Name13" presStyleLbl="parChTrans1D2" presStyleIdx="0" presStyleCnt="8"/>
      <dgm:spPr/>
    </dgm:pt>
    <dgm:pt modelId="{724861E0-97CF-4EE8-B145-22F052DFEB71}" type="pres">
      <dgm:prSet presAssocID="{367968CD-5C7C-4184-8D7E-8DD225FAE072}" presName="childText" presStyleLbl="bgAcc1" presStyleIdx="0" presStyleCnt="8">
        <dgm:presLayoutVars>
          <dgm:bulletEnabled val="1"/>
        </dgm:presLayoutVars>
      </dgm:prSet>
      <dgm:spPr/>
    </dgm:pt>
    <dgm:pt modelId="{30153B92-2032-476B-B6B0-458F70A6AA39}" type="pres">
      <dgm:prSet presAssocID="{9A94CE13-2F40-4897-AECA-65C13AEEBC43}" presName="Name13" presStyleLbl="parChTrans1D2" presStyleIdx="1" presStyleCnt="8"/>
      <dgm:spPr/>
    </dgm:pt>
    <dgm:pt modelId="{BABA8871-D18A-4204-81A8-D76D306B997B}" type="pres">
      <dgm:prSet presAssocID="{F558CDDC-1867-42EA-A3D0-D26391D6B0EA}" presName="childText" presStyleLbl="bgAcc1" presStyleIdx="1" presStyleCnt="8">
        <dgm:presLayoutVars>
          <dgm:bulletEnabled val="1"/>
        </dgm:presLayoutVars>
      </dgm:prSet>
      <dgm:spPr/>
    </dgm:pt>
    <dgm:pt modelId="{E2BE838E-18AA-470D-818F-43ECA447E8F0}" type="pres">
      <dgm:prSet presAssocID="{7BFDFDE6-2F47-4E35-81C5-DD4299CAC0AB}" presName="root" presStyleCnt="0"/>
      <dgm:spPr/>
    </dgm:pt>
    <dgm:pt modelId="{D08883A2-857E-4635-89F5-FEF10327245F}" type="pres">
      <dgm:prSet presAssocID="{7BFDFDE6-2F47-4E35-81C5-DD4299CAC0AB}" presName="rootComposite" presStyleCnt="0"/>
      <dgm:spPr/>
    </dgm:pt>
    <dgm:pt modelId="{5A6DC100-8C71-433E-B585-101D9E1C44D6}" type="pres">
      <dgm:prSet presAssocID="{7BFDFDE6-2F47-4E35-81C5-DD4299CAC0AB}" presName="rootText" presStyleLbl="node1" presStyleIdx="1" presStyleCnt="4"/>
      <dgm:spPr/>
    </dgm:pt>
    <dgm:pt modelId="{ED580720-64A6-42B7-BA6E-A2F54818EB64}" type="pres">
      <dgm:prSet presAssocID="{7BFDFDE6-2F47-4E35-81C5-DD4299CAC0AB}" presName="rootConnector" presStyleLbl="node1" presStyleIdx="1" presStyleCnt="4"/>
      <dgm:spPr/>
    </dgm:pt>
    <dgm:pt modelId="{EE9F262D-08E7-4C74-8EB5-2FA658F70264}" type="pres">
      <dgm:prSet presAssocID="{7BFDFDE6-2F47-4E35-81C5-DD4299CAC0AB}" presName="childShape" presStyleCnt="0"/>
      <dgm:spPr/>
    </dgm:pt>
    <dgm:pt modelId="{317246FE-CE7E-436E-A0E0-3E74496D407C}" type="pres">
      <dgm:prSet presAssocID="{1164749A-1433-426F-A16C-0FF769BA1715}" presName="Name13" presStyleLbl="parChTrans1D2" presStyleIdx="2" presStyleCnt="8"/>
      <dgm:spPr/>
    </dgm:pt>
    <dgm:pt modelId="{4FD626D2-B40D-4161-AE6B-F3F3D7D76B05}" type="pres">
      <dgm:prSet presAssocID="{CE9278B2-1813-4DB6-93E5-8B392D0D56D0}" presName="childText" presStyleLbl="bgAcc1" presStyleIdx="2" presStyleCnt="8">
        <dgm:presLayoutVars>
          <dgm:bulletEnabled val="1"/>
        </dgm:presLayoutVars>
      </dgm:prSet>
      <dgm:spPr/>
    </dgm:pt>
    <dgm:pt modelId="{B2175E68-FEE3-45C1-8061-FCD8C3C4FC8E}" type="pres">
      <dgm:prSet presAssocID="{5A2EE625-E11E-4B98-98A0-7FCDD75EC051}" presName="Name13" presStyleLbl="parChTrans1D2" presStyleIdx="3" presStyleCnt="8"/>
      <dgm:spPr/>
    </dgm:pt>
    <dgm:pt modelId="{A4AA19DF-D3F4-4E0A-97D2-79E32D0FF9CB}" type="pres">
      <dgm:prSet presAssocID="{DCC4C7D1-2182-4396-B102-837996FC1302}" presName="childText" presStyleLbl="bgAcc1" presStyleIdx="3" presStyleCnt="8">
        <dgm:presLayoutVars>
          <dgm:bulletEnabled val="1"/>
        </dgm:presLayoutVars>
      </dgm:prSet>
      <dgm:spPr/>
    </dgm:pt>
    <dgm:pt modelId="{2A692CCB-73B7-4164-88D5-E20530832916}" type="pres">
      <dgm:prSet presAssocID="{EA16B818-B20A-46E8-94D7-FB3995E06831}" presName="root" presStyleCnt="0"/>
      <dgm:spPr/>
    </dgm:pt>
    <dgm:pt modelId="{D4406DA7-B73C-44FF-9C49-DD118AC2E638}" type="pres">
      <dgm:prSet presAssocID="{EA16B818-B20A-46E8-94D7-FB3995E06831}" presName="rootComposite" presStyleCnt="0"/>
      <dgm:spPr/>
    </dgm:pt>
    <dgm:pt modelId="{FDD955AC-80A3-4E7C-BB6A-EF37855CE80D}" type="pres">
      <dgm:prSet presAssocID="{EA16B818-B20A-46E8-94D7-FB3995E06831}" presName="rootText" presStyleLbl="node1" presStyleIdx="2" presStyleCnt="4"/>
      <dgm:spPr/>
    </dgm:pt>
    <dgm:pt modelId="{16734866-8CCA-4B1E-9463-DBF79CDF0673}" type="pres">
      <dgm:prSet presAssocID="{EA16B818-B20A-46E8-94D7-FB3995E06831}" presName="rootConnector" presStyleLbl="node1" presStyleIdx="2" presStyleCnt="4"/>
      <dgm:spPr/>
    </dgm:pt>
    <dgm:pt modelId="{BDBA68FA-91F8-40D5-B8CC-160216B0424C}" type="pres">
      <dgm:prSet presAssocID="{EA16B818-B20A-46E8-94D7-FB3995E06831}" presName="childShape" presStyleCnt="0"/>
      <dgm:spPr/>
    </dgm:pt>
    <dgm:pt modelId="{F6922D0B-8E86-4D76-89A7-B853DF5EC44F}" type="pres">
      <dgm:prSet presAssocID="{43D11122-BE05-485B-A0D6-7429C695422F}" presName="Name13" presStyleLbl="parChTrans1D2" presStyleIdx="4" presStyleCnt="8"/>
      <dgm:spPr/>
    </dgm:pt>
    <dgm:pt modelId="{5FDB45EA-B185-417C-A810-98FCACD0A4A5}" type="pres">
      <dgm:prSet presAssocID="{7FAEF3CE-0FA7-40B9-89FC-FC3FCF0DB89D}" presName="childText" presStyleLbl="bgAcc1" presStyleIdx="4" presStyleCnt="8">
        <dgm:presLayoutVars>
          <dgm:bulletEnabled val="1"/>
        </dgm:presLayoutVars>
      </dgm:prSet>
      <dgm:spPr/>
    </dgm:pt>
    <dgm:pt modelId="{2C7351BB-7B98-4CA1-91C1-B21F5C0CDCF4}" type="pres">
      <dgm:prSet presAssocID="{D863FF6E-9738-4EEE-B12F-487EC72E243E}" presName="Name13" presStyleLbl="parChTrans1D2" presStyleIdx="5" presStyleCnt="8"/>
      <dgm:spPr/>
    </dgm:pt>
    <dgm:pt modelId="{64573371-D6D5-44D7-AC5B-3B827656023A}" type="pres">
      <dgm:prSet presAssocID="{AFE0F4C6-2AEA-4B47-8664-320C6278995A}" presName="childText" presStyleLbl="bgAcc1" presStyleIdx="5" presStyleCnt="8">
        <dgm:presLayoutVars>
          <dgm:bulletEnabled val="1"/>
        </dgm:presLayoutVars>
      </dgm:prSet>
      <dgm:spPr/>
    </dgm:pt>
    <dgm:pt modelId="{1526332C-1DCB-4780-A448-9663E8790840}" type="pres">
      <dgm:prSet presAssocID="{E5F36708-2CFD-4B6B-9976-A7EF1A8FFB08}" presName="root" presStyleCnt="0"/>
      <dgm:spPr/>
    </dgm:pt>
    <dgm:pt modelId="{9E5993AF-7DAB-4FBD-92F4-9B53D6DA11E1}" type="pres">
      <dgm:prSet presAssocID="{E5F36708-2CFD-4B6B-9976-A7EF1A8FFB08}" presName="rootComposite" presStyleCnt="0"/>
      <dgm:spPr/>
    </dgm:pt>
    <dgm:pt modelId="{0528DADC-01DD-4154-95B0-B77059714963}" type="pres">
      <dgm:prSet presAssocID="{E5F36708-2CFD-4B6B-9976-A7EF1A8FFB08}" presName="rootText" presStyleLbl="node1" presStyleIdx="3" presStyleCnt="4"/>
      <dgm:spPr/>
    </dgm:pt>
    <dgm:pt modelId="{D738B570-1857-4E44-96A0-BED634A89F6E}" type="pres">
      <dgm:prSet presAssocID="{E5F36708-2CFD-4B6B-9976-A7EF1A8FFB08}" presName="rootConnector" presStyleLbl="node1" presStyleIdx="3" presStyleCnt="4"/>
      <dgm:spPr/>
    </dgm:pt>
    <dgm:pt modelId="{607F04DB-A666-41D6-A827-941A4451D50C}" type="pres">
      <dgm:prSet presAssocID="{E5F36708-2CFD-4B6B-9976-A7EF1A8FFB08}" presName="childShape" presStyleCnt="0"/>
      <dgm:spPr/>
    </dgm:pt>
    <dgm:pt modelId="{70B72EF9-21A7-4293-9798-49B967D6674B}" type="pres">
      <dgm:prSet presAssocID="{5B2816C2-791E-44B5-826D-9D3263E4D789}" presName="Name13" presStyleLbl="parChTrans1D2" presStyleIdx="6" presStyleCnt="8"/>
      <dgm:spPr/>
    </dgm:pt>
    <dgm:pt modelId="{42E9D2BB-6987-4036-8719-C94FBCEEBE91}" type="pres">
      <dgm:prSet presAssocID="{31F2E5DE-D0E3-48E5-B383-A6442D21F6C6}" presName="childText" presStyleLbl="bgAcc1" presStyleIdx="6" presStyleCnt="8">
        <dgm:presLayoutVars>
          <dgm:bulletEnabled val="1"/>
        </dgm:presLayoutVars>
      </dgm:prSet>
      <dgm:spPr/>
    </dgm:pt>
    <dgm:pt modelId="{1528D9D8-7033-4736-B35F-B768A0EC6B34}" type="pres">
      <dgm:prSet presAssocID="{B1CB5085-67C7-425B-9CD8-E161958F2F08}" presName="Name13" presStyleLbl="parChTrans1D2" presStyleIdx="7" presStyleCnt="8"/>
      <dgm:spPr/>
    </dgm:pt>
    <dgm:pt modelId="{21C3DA9D-161A-4F21-ACF4-7E1FD5E05982}" type="pres">
      <dgm:prSet presAssocID="{C1872EB8-AF99-4377-9C22-5002976A1F38}" presName="childText" presStyleLbl="bgAcc1" presStyleIdx="7" presStyleCnt="8">
        <dgm:presLayoutVars>
          <dgm:bulletEnabled val="1"/>
        </dgm:presLayoutVars>
      </dgm:prSet>
      <dgm:spPr/>
    </dgm:pt>
  </dgm:ptLst>
  <dgm:cxnLst>
    <dgm:cxn modelId="{CB5EDA09-652A-449E-933B-C4C1FA85C3FF}" type="presOf" srcId="{7FAEF3CE-0FA7-40B9-89FC-FC3FCF0DB89D}" destId="{5FDB45EA-B185-417C-A810-98FCACD0A4A5}" srcOrd="0" destOrd="0" presId="urn:microsoft.com/office/officeart/2005/8/layout/hierarchy3"/>
    <dgm:cxn modelId="{6A78460A-0881-49CC-A8C3-3DA221F12DEA}" type="presOf" srcId="{EA16B818-B20A-46E8-94D7-FB3995E06831}" destId="{16734866-8CCA-4B1E-9463-DBF79CDF0673}" srcOrd="1" destOrd="0" presId="urn:microsoft.com/office/officeart/2005/8/layout/hierarchy3"/>
    <dgm:cxn modelId="{338C0F0B-8319-4F98-8FF1-A59AF2F3C644}" type="presOf" srcId="{DCC4C7D1-2182-4396-B102-837996FC1302}" destId="{A4AA19DF-D3F4-4E0A-97D2-79E32D0FF9CB}" srcOrd="0" destOrd="0" presId="urn:microsoft.com/office/officeart/2005/8/layout/hierarchy3"/>
    <dgm:cxn modelId="{B2CBA30E-DE15-4596-B786-946FF41CEFB0}" srcId="{C193D40D-0110-4138-AAA3-B7FDDD31993D}" destId="{E5F36708-2CFD-4B6B-9976-A7EF1A8FFB08}" srcOrd="3" destOrd="0" parTransId="{296BC38D-6527-406C-936C-06EE45C3C68F}" sibTransId="{04E54E0D-E0C1-4F88-8166-3FA3B5F7ADCF}"/>
    <dgm:cxn modelId="{85858F19-C5C6-444C-8DA9-5042207A915C}" srcId="{7BFDFDE6-2F47-4E35-81C5-DD4299CAC0AB}" destId="{CE9278B2-1813-4DB6-93E5-8B392D0D56D0}" srcOrd="0" destOrd="0" parTransId="{1164749A-1433-426F-A16C-0FF769BA1715}" sibTransId="{0B577E65-44B9-435D-8B2F-FB39902B3AE7}"/>
    <dgm:cxn modelId="{99934A1A-1F9A-4CD6-B3FF-F41520B52390}" srcId="{057437F1-706F-48B9-A505-8363F57743F8}" destId="{367968CD-5C7C-4184-8D7E-8DD225FAE072}" srcOrd="0" destOrd="0" parTransId="{3A2264E2-8426-4FD4-9171-05BED0B6E179}" sibTransId="{BD6F3AAC-237A-47F3-9D32-A974604E8CF0}"/>
    <dgm:cxn modelId="{963E7822-39E8-4F90-8F4C-A445EA3AA126}" type="presOf" srcId="{E5F36708-2CFD-4B6B-9976-A7EF1A8FFB08}" destId="{D738B570-1857-4E44-96A0-BED634A89F6E}" srcOrd="1" destOrd="0" presId="urn:microsoft.com/office/officeart/2005/8/layout/hierarchy3"/>
    <dgm:cxn modelId="{9003BD24-F246-4929-8217-A0F30F856CA3}" type="presOf" srcId="{057437F1-706F-48B9-A505-8363F57743F8}" destId="{CC52AE43-7DDB-44E5-A14F-3942FF81D09F}" srcOrd="1" destOrd="0" presId="urn:microsoft.com/office/officeart/2005/8/layout/hierarchy3"/>
    <dgm:cxn modelId="{EBDA5233-FE1F-4A7C-A49D-FD833D374515}" type="presOf" srcId="{EA16B818-B20A-46E8-94D7-FB3995E06831}" destId="{FDD955AC-80A3-4E7C-BB6A-EF37855CE80D}" srcOrd="0" destOrd="0" presId="urn:microsoft.com/office/officeart/2005/8/layout/hierarchy3"/>
    <dgm:cxn modelId="{8E5BDE33-1D7B-415F-85BB-81C07964303C}" type="presOf" srcId="{AFE0F4C6-2AEA-4B47-8664-320C6278995A}" destId="{64573371-D6D5-44D7-AC5B-3B827656023A}" srcOrd="0" destOrd="0" presId="urn:microsoft.com/office/officeart/2005/8/layout/hierarchy3"/>
    <dgm:cxn modelId="{D2F0223A-F140-42AF-872C-F901C8E59B28}" type="presOf" srcId="{D863FF6E-9738-4EEE-B12F-487EC72E243E}" destId="{2C7351BB-7B98-4CA1-91C1-B21F5C0CDCF4}" srcOrd="0" destOrd="0" presId="urn:microsoft.com/office/officeart/2005/8/layout/hierarchy3"/>
    <dgm:cxn modelId="{5B7C0042-7CA1-4A89-9D25-0C70B825A5A2}" type="presOf" srcId="{B1CB5085-67C7-425B-9CD8-E161958F2F08}" destId="{1528D9D8-7033-4736-B35F-B768A0EC6B34}" srcOrd="0" destOrd="0" presId="urn:microsoft.com/office/officeart/2005/8/layout/hierarchy3"/>
    <dgm:cxn modelId="{6E9C8442-7212-4DB0-8940-B241F08540EA}" srcId="{C193D40D-0110-4138-AAA3-B7FDDD31993D}" destId="{057437F1-706F-48B9-A505-8363F57743F8}" srcOrd="0" destOrd="0" parTransId="{C695547F-3610-4D92-8B0A-A3D9272C1D5E}" sibTransId="{B6869AE0-29EC-490E-96FE-0D175A674803}"/>
    <dgm:cxn modelId="{1D42E163-DBFA-4110-B4F6-8752621A658A}" srcId="{EA16B818-B20A-46E8-94D7-FB3995E06831}" destId="{AFE0F4C6-2AEA-4B47-8664-320C6278995A}" srcOrd="1" destOrd="0" parTransId="{D863FF6E-9738-4EEE-B12F-487EC72E243E}" sibTransId="{E3EF0F2D-9556-4419-AD3B-1174DB50422E}"/>
    <dgm:cxn modelId="{79BFDD44-D14A-4067-9DC9-172B728AC1FA}" type="presOf" srcId="{E5F36708-2CFD-4B6B-9976-A7EF1A8FFB08}" destId="{0528DADC-01DD-4154-95B0-B77059714963}" srcOrd="0" destOrd="0" presId="urn:microsoft.com/office/officeart/2005/8/layout/hierarchy3"/>
    <dgm:cxn modelId="{C4D5036C-8C5F-4A34-B362-C7ADA11FC45C}" type="presOf" srcId="{C1872EB8-AF99-4377-9C22-5002976A1F38}" destId="{21C3DA9D-161A-4F21-ACF4-7E1FD5E05982}" srcOrd="0" destOrd="0" presId="urn:microsoft.com/office/officeart/2005/8/layout/hierarchy3"/>
    <dgm:cxn modelId="{4EAF8B6C-31E7-43DE-AB30-4F1E5FC35672}" srcId="{E5F36708-2CFD-4B6B-9976-A7EF1A8FFB08}" destId="{C1872EB8-AF99-4377-9C22-5002976A1F38}" srcOrd="1" destOrd="0" parTransId="{B1CB5085-67C7-425B-9CD8-E161958F2F08}" sibTransId="{1BED4752-9BF7-4906-A112-55FE2BDEC26A}"/>
    <dgm:cxn modelId="{D29C3256-8EAF-4B8B-8AD5-3E9399A60CBC}" type="presOf" srcId="{31F2E5DE-D0E3-48E5-B383-A6442D21F6C6}" destId="{42E9D2BB-6987-4036-8719-C94FBCEEBE91}" srcOrd="0" destOrd="0" presId="urn:microsoft.com/office/officeart/2005/8/layout/hierarchy3"/>
    <dgm:cxn modelId="{CD2A6E7B-7DAB-4C10-A618-77ECE187B3B5}" type="presOf" srcId="{5A2EE625-E11E-4B98-98A0-7FCDD75EC051}" destId="{B2175E68-FEE3-45C1-8061-FCD8C3C4FC8E}" srcOrd="0" destOrd="0" presId="urn:microsoft.com/office/officeart/2005/8/layout/hierarchy3"/>
    <dgm:cxn modelId="{CC9B1A81-2AB0-4AFF-95AE-10FC2ADAB81D}" type="presOf" srcId="{7BFDFDE6-2F47-4E35-81C5-DD4299CAC0AB}" destId="{ED580720-64A6-42B7-BA6E-A2F54818EB64}" srcOrd="1" destOrd="0" presId="urn:microsoft.com/office/officeart/2005/8/layout/hierarchy3"/>
    <dgm:cxn modelId="{724BB282-BFC6-48D8-8B0D-0B4B58439D63}" type="presOf" srcId="{3A2264E2-8426-4FD4-9171-05BED0B6E179}" destId="{270C51EB-F326-45EC-B833-B3A5636DB398}" srcOrd="0" destOrd="0" presId="urn:microsoft.com/office/officeart/2005/8/layout/hierarchy3"/>
    <dgm:cxn modelId="{8F8D3786-7D1B-4D9C-954A-1F7AAD7048FE}" type="presOf" srcId="{057437F1-706F-48B9-A505-8363F57743F8}" destId="{96BEBCDB-CC0F-41BD-9716-FD144EBC5758}" srcOrd="0" destOrd="0" presId="urn:microsoft.com/office/officeart/2005/8/layout/hierarchy3"/>
    <dgm:cxn modelId="{6C5D318D-047B-4DDD-83B8-D75D6615F767}" srcId="{E5F36708-2CFD-4B6B-9976-A7EF1A8FFB08}" destId="{31F2E5DE-D0E3-48E5-B383-A6442D21F6C6}" srcOrd="0" destOrd="0" parTransId="{5B2816C2-791E-44B5-826D-9D3263E4D789}" sibTransId="{7EA7B816-F2A6-4FDF-B6D4-6DB98914BBBE}"/>
    <dgm:cxn modelId="{065D6497-E310-4476-98DC-BE6518EEB010}" type="presOf" srcId="{7BFDFDE6-2F47-4E35-81C5-DD4299CAC0AB}" destId="{5A6DC100-8C71-433E-B585-101D9E1C44D6}" srcOrd="0" destOrd="0" presId="urn:microsoft.com/office/officeart/2005/8/layout/hierarchy3"/>
    <dgm:cxn modelId="{334C9298-B811-4ED5-8F8A-68D3F18EFF9E}" type="presOf" srcId="{C193D40D-0110-4138-AAA3-B7FDDD31993D}" destId="{0BC7698F-AE20-4ED8-AAE2-4E14D5583C15}" srcOrd="0" destOrd="0" presId="urn:microsoft.com/office/officeart/2005/8/layout/hierarchy3"/>
    <dgm:cxn modelId="{4FB08F9B-E875-4262-B1FF-FADD54F6464E}" type="presOf" srcId="{9A94CE13-2F40-4897-AECA-65C13AEEBC43}" destId="{30153B92-2032-476B-B6B0-458F70A6AA39}" srcOrd="0" destOrd="0" presId="urn:microsoft.com/office/officeart/2005/8/layout/hierarchy3"/>
    <dgm:cxn modelId="{3C0C07A6-8B9A-4EEA-81AA-B50D9E458840}" type="presOf" srcId="{1164749A-1433-426F-A16C-0FF769BA1715}" destId="{317246FE-CE7E-436E-A0E0-3E74496D407C}" srcOrd="0" destOrd="0" presId="urn:microsoft.com/office/officeart/2005/8/layout/hierarchy3"/>
    <dgm:cxn modelId="{84407FA9-FD95-4AE8-A192-EED7AEB537B7}" srcId="{057437F1-706F-48B9-A505-8363F57743F8}" destId="{F558CDDC-1867-42EA-A3D0-D26391D6B0EA}" srcOrd="1" destOrd="0" parTransId="{9A94CE13-2F40-4897-AECA-65C13AEEBC43}" sibTransId="{DCD19A87-CCAF-4B3D-8BBC-BA7C6B95F6A2}"/>
    <dgm:cxn modelId="{923BA9AB-8C11-4469-9417-2F6D64F1B1A4}" srcId="{EA16B818-B20A-46E8-94D7-FB3995E06831}" destId="{7FAEF3CE-0FA7-40B9-89FC-FC3FCF0DB89D}" srcOrd="0" destOrd="0" parTransId="{43D11122-BE05-485B-A0D6-7429C695422F}" sibTransId="{6087CA0B-6A92-419A-9F9F-F56FBF6F86DA}"/>
    <dgm:cxn modelId="{B05D39B5-714D-436C-8491-C6E3320FE1DC}" srcId="{7BFDFDE6-2F47-4E35-81C5-DD4299CAC0AB}" destId="{DCC4C7D1-2182-4396-B102-837996FC1302}" srcOrd="1" destOrd="0" parTransId="{5A2EE625-E11E-4B98-98A0-7FCDD75EC051}" sibTransId="{790CD5D0-4108-40F4-96D5-2C8890090A63}"/>
    <dgm:cxn modelId="{3B77ABC1-CFDC-40F0-A203-4A8C18BD860B}" type="presOf" srcId="{CE9278B2-1813-4DB6-93E5-8B392D0D56D0}" destId="{4FD626D2-B40D-4161-AE6B-F3F3D7D76B05}" srcOrd="0" destOrd="0" presId="urn:microsoft.com/office/officeart/2005/8/layout/hierarchy3"/>
    <dgm:cxn modelId="{944C0DDA-8D68-4480-BEE4-E0B95701D531}" type="presOf" srcId="{43D11122-BE05-485B-A0D6-7429C695422F}" destId="{F6922D0B-8E86-4D76-89A7-B853DF5EC44F}" srcOrd="0" destOrd="0" presId="urn:microsoft.com/office/officeart/2005/8/layout/hierarchy3"/>
    <dgm:cxn modelId="{1B761DDC-0183-4336-B0CD-E8E79555C226}" type="presOf" srcId="{5B2816C2-791E-44B5-826D-9D3263E4D789}" destId="{70B72EF9-21A7-4293-9798-49B967D6674B}" srcOrd="0" destOrd="0" presId="urn:microsoft.com/office/officeart/2005/8/layout/hierarchy3"/>
    <dgm:cxn modelId="{2CE1BCE7-819E-4B27-ABDF-B53C6DECC6E2}" type="presOf" srcId="{367968CD-5C7C-4184-8D7E-8DD225FAE072}" destId="{724861E0-97CF-4EE8-B145-22F052DFEB71}" srcOrd="0" destOrd="0" presId="urn:microsoft.com/office/officeart/2005/8/layout/hierarchy3"/>
    <dgm:cxn modelId="{802425F0-E477-4D3F-9A97-7B5F75527A70}" srcId="{C193D40D-0110-4138-AAA3-B7FDDD31993D}" destId="{EA16B818-B20A-46E8-94D7-FB3995E06831}" srcOrd="2" destOrd="0" parTransId="{9380169A-E9B9-4561-8A25-394E7197F4C5}" sibTransId="{B4BBA090-8D43-4F68-935B-C3ABF533E299}"/>
    <dgm:cxn modelId="{1037D2F0-B07B-4795-A4A0-DECB58B16176}" type="presOf" srcId="{F558CDDC-1867-42EA-A3D0-D26391D6B0EA}" destId="{BABA8871-D18A-4204-81A8-D76D306B997B}" srcOrd="0" destOrd="0" presId="urn:microsoft.com/office/officeart/2005/8/layout/hierarchy3"/>
    <dgm:cxn modelId="{C9F266FB-3DCA-4D0D-AA47-7EBABDFBD167}" srcId="{C193D40D-0110-4138-AAA3-B7FDDD31993D}" destId="{7BFDFDE6-2F47-4E35-81C5-DD4299CAC0AB}" srcOrd="1" destOrd="0" parTransId="{055B4170-8837-4CD1-ACF8-FBF75ABDE2C4}" sibTransId="{2DDE7843-EC52-4BE4-8133-DAF912A9ADDB}"/>
    <dgm:cxn modelId="{71675120-1E09-460F-AD03-750E85A7BA79}" type="presParOf" srcId="{0BC7698F-AE20-4ED8-AAE2-4E14D5583C15}" destId="{0B722115-554C-4B32-8E88-DB3D9557770D}" srcOrd="0" destOrd="0" presId="urn:microsoft.com/office/officeart/2005/8/layout/hierarchy3"/>
    <dgm:cxn modelId="{DC288E65-2B59-41F9-97B9-52C7F952F877}" type="presParOf" srcId="{0B722115-554C-4B32-8E88-DB3D9557770D}" destId="{8E25B5F5-D152-4087-93D7-229D7A2182F4}" srcOrd="0" destOrd="0" presId="urn:microsoft.com/office/officeart/2005/8/layout/hierarchy3"/>
    <dgm:cxn modelId="{F277A216-26EE-476B-8687-2AF7C12453F5}" type="presParOf" srcId="{8E25B5F5-D152-4087-93D7-229D7A2182F4}" destId="{96BEBCDB-CC0F-41BD-9716-FD144EBC5758}" srcOrd="0" destOrd="0" presId="urn:microsoft.com/office/officeart/2005/8/layout/hierarchy3"/>
    <dgm:cxn modelId="{4F6833F1-1BA1-40CE-BA78-5EF3A39DD72C}" type="presParOf" srcId="{8E25B5F5-D152-4087-93D7-229D7A2182F4}" destId="{CC52AE43-7DDB-44E5-A14F-3942FF81D09F}" srcOrd="1" destOrd="0" presId="urn:microsoft.com/office/officeart/2005/8/layout/hierarchy3"/>
    <dgm:cxn modelId="{4C556D73-224A-4541-AD35-523EA1666240}" type="presParOf" srcId="{0B722115-554C-4B32-8E88-DB3D9557770D}" destId="{4A09CE12-5D1C-4719-901D-20A39B32C4F3}" srcOrd="1" destOrd="0" presId="urn:microsoft.com/office/officeart/2005/8/layout/hierarchy3"/>
    <dgm:cxn modelId="{002C6595-A4F8-49B6-8950-84AF0FC6C6BD}" type="presParOf" srcId="{4A09CE12-5D1C-4719-901D-20A39B32C4F3}" destId="{270C51EB-F326-45EC-B833-B3A5636DB398}" srcOrd="0" destOrd="0" presId="urn:microsoft.com/office/officeart/2005/8/layout/hierarchy3"/>
    <dgm:cxn modelId="{D71B4474-D736-4D63-9B89-38ED4BFE762B}" type="presParOf" srcId="{4A09CE12-5D1C-4719-901D-20A39B32C4F3}" destId="{724861E0-97CF-4EE8-B145-22F052DFEB71}" srcOrd="1" destOrd="0" presId="urn:microsoft.com/office/officeart/2005/8/layout/hierarchy3"/>
    <dgm:cxn modelId="{AF1D9B6E-24DB-4E4D-9B79-A7C8E11BC9D4}" type="presParOf" srcId="{4A09CE12-5D1C-4719-901D-20A39B32C4F3}" destId="{30153B92-2032-476B-B6B0-458F70A6AA39}" srcOrd="2" destOrd="0" presId="urn:microsoft.com/office/officeart/2005/8/layout/hierarchy3"/>
    <dgm:cxn modelId="{C1A24C20-ACEE-4AF2-9455-7F8255A6EC63}" type="presParOf" srcId="{4A09CE12-5D1C-4719-901D-20A39B32C4F3}" destId="{BABA8871-D18A-4204-81A8-D76D306B997B}" srcOrd="3" destOrd="0" presId="urn:microsoft.com/office/officeart/2005/8/layout/hierarchy3"/>
    <dgm:cxn modelId="{8460E000-09B3-4413-BC22-7F695A099CB3}" type="presParOf" srcId="{0BC7698F-AE20-4ED8-AAE2-4E14D5583C15}" destId="{E2BE838E-18AA-470D-818F-43ECA447E8F0}" srcOrd="1" destOrd="0" presId="urn:microsoft.com/office/officeart/2005/8/layout/hierarchy3"/>
    <dgm:cxn modelId="{9EEEF25C-3F12-4BC0-A9F6-802F9EA38904}" type="presParOf" srcId="{E2BE838E-18AA-470D-818F-43ECA447E8F0}" destId="{D08883A2-857E-4635-89F5-FEF10327245F}" srcOrd="0" destOrd="0" presId="urn:microsoft.com/office/officeart/2005/8/layout/hierarchy3"/>
    <dgm:cxn modelId="{E841CB2B-825E-4737-A589-5C19C4F9CE57}" type="presParOf" srcId="{D08883A2-857E-4635-89F5-FEF10327245F}" destId="{5A6DC100-8C71-433E-B585-101D9E1C44D6}" srcOrd="0" destOrd="0" presId="urn:microsoft.com/office/officeart/2005/8/layout/hierarchy3"/>
    <dgm:cxn modelId="{2C9028B7-C197-498A-8B13-A95DA1BE2B40}" type="presParOf" srcId="{D08883A2-857E-4635-89F5-FEF10327245F}" destId="{ED580720-64A6-42B7-BA6E-A2F54818EB64}" srcOrd="1" destOrd="0" presId="urn:microsoft.com/office/officeart/2005/8/layout/hierarchy3"/>
    <dgm:cxn modelId="{55DB30F3-F2FF-4AF8-8318-23FC4687DE0E}" type="presParOf" srcId="{E2BE838E-18AA-470D-818F-43ECA447E8F0}" destId="{EE9F262D-08E7-4C74-8EB5-2FA658F70264}" srcOrd="1" destOrd="0" presId="urn:microsoft.com/office/officeart/2005/8/layout/hierarchy3"/>
    <dgm:cxn modelId="{B86678DB-AF5A-47D1-AF9D-AD5A94F8A7CF}" type="presParOf" srcId="{EE9F262D-08E7-4C74-8EB5-2FA658F70264}" destId="{317246FE-CE7E-436E-A0E0-3E74496D407C}" srcOrd="0" destOrd="0" presId="urn:microsoft.com/office/officeart/2005/8/layout/hierarchy3"/>
    <dgm:cxn modelId="{2883AC16-AA6C-4A82-8995-F24F0DF77126}" type="presParOf" srcId="{EE9F262D-08E7-4C74-8EB5-2FA658F70264}" destId="{4FD626D2-B40D-4161-AE6B-F3F3D7D76B05}" srcOrd="1" destOrd="0" presId="urn:microsoft.com/office/officeart/2005/8/layout/hierarchy3"/>
    <dgm:cxn modelId="{C8DA8E7B-5084-43B0-B4B4-3425CF5FF7CC}" type="presParOf" srcId="{EE9F262D-08E7-4C74-8EB5-2FA658F70264}" destId="{B2175E68-FEE3-45C1-8061-FCD8C3C4FC8E}" srcOrd="2" destOrd="0" presId="urn:microsoft.com/office/officeart/2005/8/layout/hierarchy3"/>
    <dgm:cxn modelId="{95D01022-DD6C-497B-A65C-C16F36B5291B}" type="presParOf" srcId="{EE9F262D-08E7-4C74-8EB5-2FA658F70264}" destId="{A4AA19DF-D3F4-4E0A-97D2-79E32D0FF9CB}" srcOrd="3" destOrd="0" presId="urn:microsoft.com/office/officeart/2005/8/layout/hierarchy3"/>
    <dgm:cxn modelId="{5BC7C0DE-34DF-4DAB-84E0-4F18C9142D3C}" type="presParOf" srcId="{0BC7698F-AE20-4ED8-AAE2-4E14D5583C15}" destId="{2A692CCB-73B7-4164-88D5-E20530832916}" srcOrd="2" destOrd="0" presId="urn:microsoft.com/office/officeart/2005/8/layout/hierarchy3"/>
    <dgm:cxn modelId="{34F27BF8-ED35-459B-AD0D-FFDE7D2BE4EE}" type="presParOf" srcId="{2A692CCB-73B7-4164-88D5-E20530832916}" destId="{D4406DA7-B73C-44FF-9C49-DD118AC2E638}" srcOrd="0" destOrd="0" presId="urn:microsoft.com/office/officeart/2005/8/layout/hierarchy3"/>
    <dgm:cxn modelId="{163912CD-8430-4553-9A30-F0BB92D27EBE}" type="presParOf" srcId="{D4406DA7-B73C-44FF-9C49-DD118AC2E638}" destId="{FDD955AC-80A3-4E7C-BB6A-EF37855CE80D}" srcOrd="0" destOrd="0" presId="urn:microsoft.com/office/officeart/2005/8/layout/hierarchy3"/>
    <dgm:cxn modelId="{C7823AB9-6B88-4D9C-BF17-523447595140}" type="presParOf" srcId="{D4406DA7-B73C-44FF-9C49-DD118AC2E638}" destId="{16734866-8CCA-4B1E-9463-DBF79CDF0673}" srcOrd="1" destOrd="0" presId="urn:microsoft.com/office/officeart/2005/8/layout/hierarchy3"/>
    <dgm:cxn modelId="{B80837F9-006C-4699-A767-3E42BAFCB638}" type="presParOf" srcId="{2A692CCB-73B7-4164-88D5-E20530832916}" destId="{BDBA68FA-91F8-40D5-B8CC-160216B0424C}" srcOrd="1" destOrd="0" presId="urn:microsoft.com/office/officeart/2005/8/layout/hierarchy3"/>
    <dgm:cxn modelId="{FF6DE39D-4FF9-474F-97A0-83FAB841F826}" type="presParOf" srcId="{BDBA68FA-91F8-40D5-B8CC-160216B0424C}" destId="{F6922D0B-8E86-4D76-89A7-B853DF5EC44F}" srcOrd="0" destOrd="0" presId="urn:microsoft.com/office/officeart/2005/8/layout/hierarchy3"/>
    <dgm:cxn modelId="{3D4D1424-C4FC-42F9-8009-A4ADA6D654BA}" type="presParOf" srcId="{BDBA68FA-91F8-40D5-B8CC-160216B0424C}" destId="{5FDB45EA-B185-417C-A810-98FCACD0A4A5}" srcOrd="1" destOrd="0" presId="urn:microsoft.com/office/officeart/2005/8/layout/hierarchy3"/>
    <dgm:cxn modelId="{8ED6AC12-BDC6-4C3E-A1BC-DA064F714708}" type="presParOf" srcId="{BDBA68FA-91F8-40D5-B8CC-160216B0424C}" destId="{2C7351BB-7B98-4CA1-91C1-B21F5C0CDCF4}" srcOrd="2" destOrd="0" presId="urn:microsoft.com/office/officeart/2005/8/layout/hierarchy3"/>
    <dgm:cxn modelId="{0B9E8F2F-95CE-4247-895C-9E7C3CA0CF9B}" type="presParOf" srcId="{BDBA68FA-91F8-40D5-B8CC-160216B0424C}" destId="{64573371-D6D5-44D7-AC5B-3B827656023A}" srcOrd="3" destOrd="0" presId="urn:microsoft.com/office/officeart/2005/8/layout/hierarchy3"/>
    <dgm:cxn modelId="{63F2A188-1E81-4DF9-8A16-D39B7EDA493F}" type="presParOf" srcId="{0BC7698F-AE20-4ED8-AAE2-4E14D5583C15}" destId="{1526332C-1DCB-4780-A448-9663E8790840}" srcOrd="3" destOrd="0" presId="urn:microsoft.com/office/officeart/2005/8/layout/hierarchy3"/>
    <dgm:cxn modelId="{F8DF0FB3-AD09-4A19-BCAF-DE52DA0D7BDC}" type="presParOf" srcId="{1526332C-1DCB-4780-A448-9663E8790840}" destId="{9E5993AF-7DAB-4FBD-92F4-9B53D6DA11E1}" srcOrd="0" destOrd="0" presId="urn:microsoft.com/office/officeart/2005/8/layout/hierarchy3"/>
    <dgm:cxn modelId="{1A1F3ABA-B003-49F5-AF52-EB9D6AA5F4B5}" type="presParOf" srcId="{9E5993AF-7DAB-4FBD-92F4-9B53D6DA11E1}" destId="{0528DADC-01DD-4154-95B0-B77059714963}" srcOrd="0" destOrd="0" presId="urn:microsoft.com/office/officeart/2005/8/layout/hierarchy3"/>
    <dgm:cxn modelId="{3AF4900E-9F37-4E00-9B72-400982D666F0}" type="presParOf" srcId="{9E5993AF-7DAB-4FBD-92F4-9B53D6DA11E1}" destId="{D738B570-1857-4E44-96A0-BED634A89F6E}" srcOrd="1" destOrd="0" presId="urn:microsoft.com/office/officeart/2005/8/layout/hierarchy3"/>
    <dgm:cxn modelId="{8EFA716E-4D1A-4986-94F3-D9311BD07491}" type="presParOf" srcId="{1526332C-1DCB-4780-A448-9663E8790840}" destId="{607F04DB-A666-41D6-A827-941A4451D50C}" srcOrd="1" destOrd="0" presId="urn:microsoft.com/office/officeart/2005/8/layout/hierarchy3"/>
    <dgm:cxn modelId="{B5DE28BA-D045-4F5A-AD96-9315C1006FBB}" type="presParOf" srcId="{607F04DB-A666-41D6-A827-941A4451D50C}" destId="{70B72EF9-21A7-4293-9798-49B967D6674B}" srcOrd="0" destOrd="0" presId="urn:microsoft.com/office/officeart/2005/8/layout/hierarchy3"/>
    <dgm:cxn modelId="{09DDEFAA-BF26-4FCF-A275-CB594E99A54C}" type="presParOf" srcId="{607F04DB-A666-41D6-A827-941A4451D50C}" destId="{42E9D2BB-6987-4036-8719-C94FBCEEBE91}" srcOrd="1" destOrd="0" presId="urn:microsoft.com/office/officeart/2005/8/layout/hierarchy3"/>
    <dgm:cxn modelId="{5724ECE0-526A-423E-9CC5-9471B21EC82B}" type="presParOf" srcId="{607F04DB-A666-41D6-A827-941A4451D50C}" destId="{1528D9D8-7033-4736-B35F-B768A0EC6B34}" srcOrd="2" destOrd="0" presId="urn:microsoft.com/office/officeart/2005/8/layout/hierarchy3"/>
    <dgm:cxn modelId="{EF79B7E4-B137-4217-8499-B378042EDEA8}" type="presParOf" srcId="{607F04DB-A666-41D6-A827-941A4451D50C}" destId="{21C3DA9D-161A-4F21-ACF4-7E1FD5E05982}"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93D40D-0110-4138-AAA3-B7FDDD31993D}"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n-US"/>
        </a:p>
      </dgm:t>
    </dgm:pt>
    <dgm:pt modelId="{513894CD-1BB8-426C-A292-191DA584035D}">
      <dgm:prSet/>
      <dgm:spPr>
        <a:solidFill>
          <a:srgbClr val="00B0F0"/>
        </a:solidFill>
      </dgm:spPr>
      <dgm:t>
        <a:bodyPr/>
        <a:lstStyle/>
        <a:p>
          <a:pPr rtl="0"/>
          <a:r>
            <a:rPr lang="en-US" dirty="0">
              <a:solidFill>
                <a:schemeClr val="tx2"/>
              </a:solidFill>
            </a:rPr>
            <a:t>HOPE Scholarship</a:t>
          </a:r>
          <a:endParaRPr lang="en-US" dirty="0"/>
        </a:p>
      </dgm:t>
    </dgm:pt>
    <dgm:pt modelId="{FB6EF584-668B-4DB9-B010-D1119155410A}" type="parTrans" cxnId="{6D2C81E5-8F5D-47E9-A463-3DA5463172B3}">
      <dgm:prSet/>
      <dgm:spPr/>
      <dgm:t>
        <a:bodyPr/>
        <a:lstStyle/>
        <a:p>
          <a:endParaRPr lang="en-US"/>
        </a:p>
      </dgm:t>
    </dgm:pt>
    <dgm:pt modelId="{55C1523E-3831-43B9-88F3-09B5DD0A1FEC}" type="sibTrans" cxnId="{6D2C81E5-8F5D-47E9-A463-3DA5463172B3}">
      <dgm:prSet/>
      <dgm:spPr/>
      <dgm:t>
        <a:bodyPr/>
        <a:lstStyle/>
        <a:p>
          <a:endParaRPr lang="en-US"/>
        </a:p>
      </dgm:t>
    </dgm:pt>
    <dgm:pt modelId="{3FFA897A-11F5-45B8-8178-6A80AC430582}">
      <dgm:prSet/>
      <dgm:spPr>
        <a:solidFill>
          <a:srgbClr val="FF9F99"/>
        </a:solidFill>
      </dgm:spPr>
      <dgm:t>
        <a:bodyPr/>
        <a:lstStyle/>
        <a:p>
          <a:pPr rtl="0"/>
          <a:r>
            <a:rPr lang="en-US" dirty="0"/>
            <a:t>Aspire</a:t>
          </a:r>
          <a:br>
            <a:rPr lang="en-US" dirty="0"/>
          </a:br>
          <a:r>
            <a:rPr lang="en-US" b="1" baseline="30000" dirty="0"/>
            <a:t>HOPE Supplement</a:t>
          </a:r>
          <a:r>
            <a:rPr lang="en-US" dirty="0"/>
            <a:t> </a:t>
          </a:r>
        </a:p>
      </dgm:t>
    </dgm:pt>
    <dgm:pt modelId="{7BB5DAD4-3A29-487A-8EA8-A3B68FA117A1}" type="parTrans" cxnId="{155FC008-A0F0-4F20-A312-FDC6F30010A4}">
      <dgm:prSet/>
      <dgm:spPr/>
      <dgm:t>
        <a:bodyPr/>
        <a:lstStyle/>
        <a:p>
          <a:endParaRPr lang="en-US"/>
        </a:p>
      </dgm:t>
    </dgm:pt>
    <dgm:pt modelId="{B1B751FF-7AE9-4334-A15B-8CB3DCF7BEDE}" type="sibTrans" cxnId="{155FC008-A0F0-4F20-A312-FDC6F30010A4}">
      <dgm:prSet/>
      <dgm:spPr/>
      <dgm:t>
        <a:bodyPr/>
        <a:lstStyle/>
        <a:p>
          <a:endParaRPr lang="en-US"/>
        </a:p>
      </dgm:t>
    </dgm:pt>
    <dgm:pt modelId="{41A318F8-0FC6-4281-8DF0-FFB1CB97B065}">
      <dgm:prSet/>
      <dgm:spPr>
        <a:solidFill>
          <a:srgbClr val="D1D3D6"/>
        </a:solidFill>
      </dgm:spPr>
      <dgm:t>
        <a:bodyPr/>
        <a:lstStyle/>
        <a:p>
          <a:pPr rtl="0"/>
          <a:r>
            <a:rPr lang="en-US" dirty="0"/>
            <a:t>21 ACT/SAT or 3.0 GPA*</a:t>
          </a:r>
        </a:p>
      </dgm:t>
    </dgm:pt>
    <dgm:pt modelId="{32C69E11-DE80-4AFA-98CB-D72F00777C53}" type="parTrans" cxnId="{BAA1B790-5C71-49DD-AAF4-EF0DB923B3F1}">
      <dgm:prSet/>
      <dgm:spPr/>
      <dgm:t>
        <a:bodyPr/>
        <a:lstStyle/>
        <a:p>
          <a:endParaRPr lang="en-US"/>
        </a:p>
      </dgm:t>
    </dgm:pt>
    <dgm:pt modelId="{8ECD8BA8-C6A9-4A5B-9CA8-076344C5A35C}" type="sibTrans" cxnId="{BAA1B790-5C71-49DD-AAF4-EF0DB923B3F1}">
      <dgm:prSet/>
      <dgm:spPr/>
      <dgm:t>
        <a:bodyPr/>
        <a:lstStyle/>
        <a:p>
          <a:endParaRPr lang="en-US"/>
        </a:p>
      </dgm:t>
    </dgm:pt>
    <dgm:pt modelId="{9F8A2A8A-389C-4741-A6BC-19CB3ADF6D73}">
      <dgm:prSet/>
      <dgm:spPr/>
      <dgm:t>
        <a:bodyPr/>
        <a:lstStyle/>
        <a:p>
          <a:pPr rtl="0"/>
          <a:r>
            <a:rPr lang="en-US" dirty="0"/>
            <a:t>$1,600 per semester</a:t>
          </a:r>
        </a:p>
      </dgm:t>
    </dgm:pt>
    <dgm:pt modelId="{C3D0BD43-B5A8-4D66-92B8-A4B79324A486}" type="parTrans" cxnId="{B98F4D7D-F5CB-4BCF-9191-2E6BA4FADAA2}">
      <dgm:prSet/>
      <dgm:spPr/>
      <dgm:t>
        <a:bodyPr/>
        <a:lstStyle/>
        <a:p>
          <a:endParaRPr lang="en-US"/>
        </a:p>
      </dgm:t>
    </dgm:pt>
    <dgm:pt modelId="{FCCFD7E9-6EDF-4BA0-B47C-5A5A32DC2BF7}" type="sibTrans" cxnId="{B98F4D7D-F5CB-4BCF-9191-2E6BA4FADAA2}">
      <dgm:prSet/>
      <dgm:spPr/>
      <dgm:t>
        <a:bodyPr/>
        <a:lstStyle/>
        <a:p>
          <a:endParaRPr lang="en-US"/>
        </a:p>
      </dgm:t>
    </dgm:pt>
    <dgm:pt modelId="{057437F1-706F-48B9-A505-8363F57743F8}">
      <dgm:prSet/>
      <dgm:spPr>
        <a:solidFill>
          <a:schemeClr val="bg2">
            <a:lumMod val="40000"/>
            <a:lumOff val="60000"/>
          </a:schemeClr>
        </a:solidFill>
      </dgm:spPr>
      <dgm:t>
        <a:bodyPr/>
        <a:lstStyle/>
        <a:p>
          <a:pPr rtl="0"/>
          <a:r>
            <a:rPr lang="en-US" dirty="0"/>
            <a:t>TSAA</a:t>
          </a:r>
        </a:p>
      </dgm:t>
    </dgm:pt>
    <dgm:pt modelId="{C695547F-3610-4D92-8B0A-A3D9272C1D5E}" type="parTrans" cxnId="{6E9C8442-7212-4DB0-8940-B241F08540EA}">
      <dgm:prSet/>
      <dgm:spPr/>
      <dgm:t>
        <a:bodyPr/>
        <a:lstStyle/>
        <a:p>
          <a:endParaRPr lang="en-US"/>
        </a:p>
      </dgm:t>
    </dgm:pt>
    <dgm:pt modelId="{B6869AE0-29EC-490E-96FE-0D175A674803}" type="sibTrans" cxnId="{6E9C8442-7212-4DB0-8940-B241F08540EA}">
      <dgm:prSet/>
      <dgm:spPr/>
      <dgm:t>
        <a:bodyPr/>
        <a:lstStyle/>
        <a:p>
          <a:endParaRPr lang="en-US"/>
        </a:p>
      </dgm:t>
    </dgm:pt>
    <dgm:pt modelId="{A5BE676E-063D-46E3-9778-18E075956418}">
      <dgm:prSet/>
      <dgm:spPr/>
      <dgm:t>
        <a:bodyPr/>
        <a:lstStyle/>
        <a:p>
          <a:pPr rtl="0"/>
          <a:r>
            <a:rPr lang="en-US" dirty="0"/>
            <a:t>0 – 5846 EFC</a:t>
          </a:r>
          <a:br>
            <a:rPr lang="en-US" dirty="0"/>
          </a:br>
          <a:r>
            <a:rPr lang="en-US" dirty="0"/>
            <a:t>March 1</a:t>
          </a:r>
        </a:p>
      </dgm:t>
    </dgm:pt>
    <dgm:pt modelId="{E041C462-5696-4C8B-B2DC-34F2B73418F3}" type="parTrans" cxnId="{4D796270-2CD2-4113-B345-DEB3393A10CE}">
      <dgm:prSet/>
      <dgm:spPr/>
      <dgm:t>
        <a:bodyPr/>
        <a:lstStyle/>
        <a:p>
          <a:endParaRPr lang="en-US"/>
        </a:p>
      </dgm:t>
    </dgm:pt>
    <dgm:pt modelId="{70E3984A-41D4-43E6-82C7-089E0641603B}" type="sibTrans" cxnId="{4D796270-2CD2-4113-B345-DEB3393A10CE}">
      <dgm:prSet/>
      <dgm:spPr/>
      <dgm:t>
        <a:bodyPr/>
        <a:lstStyle/>
        <a:p>
          <a:endParaRPr lang="en-US"/>
        </a:p>
      </dgm:t>
    </dgm:pt>
    <dgm:pt modelId="{4D862657-6D2D-41B6-841B-63E61CE56D0B}">
      <dgm:prSet/>
      <dgm:spPr/>
      <dgm:t>
        <a:bodyPr/>
        <a:lstStyle/>
        <a:p>
          <a:pPr rtl="0"/>
          <a:r>
            <a:rPr lang="en-US" dirty="0"/>
            <a:t>$1,000 per semester</a:t>
          </a:r>
        </a:p>
      </dgm:t>
    </dgm:pt>
    <dgm:pt modelId="{F4566593-9DBB-4E32-AC7E-4D29855AC769}" type="parTrans" cxnId="{39832908-0727-484B-8B7C-42F4D38056C8}">
      <dgm:prSet/>
      <dgm:spPr/>
      <dgm:t>
        <a:bodyPr/>
        <a:lstStyle/>
        <a:p>
          <a:endParaRPr lang="en-US"/>
        </a:p>
      </dgm:t>
    </dgm:pt>
    <dgm:pt modelId="{0CE77779-32D4-4834-A38F-88EA5ECE6F1F}" type="sibTrans" cxnId="{39832908-0727-484B-8B7C-42F4D38056C8}">
      <dgm:prSet/>
      <dgm:spPr/>
      <dgm:t>
        <a:bodyPr/>
        <a:lstStyle/>
        <a:p>
          <a:endParaRPr lang="en-US"/>
        </a:p>
      </dgm:t>
    </dgm:pt>
    <dgm:pt modelId="{E0625D27-16A9-4F20-BDEB-DDF70657807E}">
      <dgm:prSet/>
      <dgm:spPr/>
      <dgm:t>
        <a:bodyPr/>
        <a:lstStyle/>
        <a:p>
          <a:pPr rtl="0"/>
          <a:r>
            <a:rPr lang="en-US" dirty="0"/>
            <a:t>Parents AGI ≤$36,000</a:t>
          </a:r>
        </a:p>
      </dgm:t>
    </dgm:pt>
    <dgm:pt modelId="{46DE92F1-A284-489D-96F3-A3021F4D667B}" type="parTrans" cxnId="{967F72D8-39DB-4D73-8A7F-080ACBCAE28D}">
      <dgm:prSet/>
      <dgm:spPr/>
      <dgm:t>
        <a:bodyPr/>
        <a:lstStyle/>
        <a:p>
          <a:endParaRPr lang="en-US"/>
        </a:p>
      </dgm:t>
    </dgm:pt>
    <dgm:pt modelId="{87AA82AF-D545-4A97-BC91-3F5143563EDA}" type="sibTrans" cxnId="{967F72D8-39DB-4D73-8A7F-080ACBCAE28D}">
      <dgm:prSet/>
      <dgm:spPr/>
      <dgm:t>
        <a:bodyPr/>
        <a:lstStyle/>
        <a:p>
          <a:endParaRPr lang="en-US"/>
        </a:p>
      </dgm:t>
    </dgm:pt>
    <dgm:pt modelId="{48AD4A11-08FB-4719-A15C-DDEC3C186D6B}">
      <dgm:prSet/>
      <dgm:spPr/>
      <dgm:t>
        <a:bodyPr/>
        <a:lstStyle/>
        <a:p>
          <a:pPr rtl="0"/>
          <a:r>
            <a:rPr lang="en-US" dirty="0"/>
            <a:t>+$250 per semester</a:t>
          </a:r>
        </a:p>
      </dgm:t>
    </dgm:pt>
    <dgm:pt modelId="{A48D3B17-0A9F-47FB-8485-6C9118619D19}" type="parTrans" cxnId="{FFE9B6C2-AFA3-45AE-AA2F-F4883CE307A8}">
      <dgm:prSet/>
      <dgm:spPr/>
      <dgm:t>
        <a:bodyPr/>
        <a:lstStyle/>
        <a:p>
          <a:endParaRPr lang="en-US"/>
        </a:p>
      </dgm:t>
    </dgm:pt>
    <dgm:pt modelId="{3FE4BADD-4605-4CF7-85E7-2E1383BEA51C}" type="sibTrans" cxnId="{FFE9B6C2-AFA3-45AE-AA2F-F4883CE307A8}">
      <dgm:prSet/>
      <dgm:spPr/>
      <dgm:t>
        <a:bodyPr/>
        <a:lstStyle/>
        <a:p>
          <a:endParaRPr lang="en-US"/>
        </a:p>
      </dgm:t>
    </dgm:pt>
    <dgm:pt modelId="{569EF586-93E0-411C-8568-0897989C6FF4}">
      <dgm:prSet/>
      <dgm:spPr>
        <a:solidFill>
          <a:srgbClr val="00B0F0"/>
        </a:solidFill>
      </dgm:spPr>
      <dgm:t>
        <a:bodyPr/>
        <a:lstStyle/>
        <a:p>
          <a:pPr rtl="0"/>
          <a:r>
            <a:rPr lang="en-US" dirty="0"/>
            <a:t>GAMS</a:t>
          </a:r>
          <a:br>
            <a:rPr lang="en-US" dirty="0"/>
          </a:br>
          <a:r>
            <a:rPr lang="en-US" b="1" baseline="30000" dirty="0"/>
            <a:t>HOPE Supplement</a:t>
          </a:r>
          <a:endParaRPr lang="en-US" dirty="0"/>
        </a:p>
      </dgm:t>
    </dgm:pt>
    <dgm:pt modelId="{814C3F35-7CCC-4ED2-953B-BA3EFA3F83CA}" type="parTrans" cxnId="{66FC50DB-A01F-4E88-807C-4EA8873D48BC}">
      <dgm:prSet/>
      <dgm:spPr/>
      <dgm:t>
        <a:bodyPr/>
        <a:lstStyle/>
        <a:p>
          <a:endParaRPr lang="en-US"/>
        </a:p>
      </dgm:t>
    </dgm:pt>
    <dgm:pt modelId="{423E81A9-59CF-403C-A965-96C9DD48D2B3}" type="sibTrans" cxnId="{66FC50DB-A01F-4E88-807C-4EA8873D48BC}">
      <dgm:prSet/>
      <dgm:spPr/>
      <dgm:t>
        <a:bodyPr/>
        <a:lstStyle/>
        <a:p>
          <a:endParaRPr lang="en-US"/>
        </a:p>
      </dgm:t>
    </dgm:pt>
    <dgm:pt modelId="{83DD7850-DB27-4A5C-AB4F-FD7D66446929}">
      <dgm:prSet/>
      <dgm:spPr/>
      <dgm:t>
        <a:bodyPr/>
        <a:lstStyle/>
        <a:p>
          <a:pPr rtl="0"/>
          <a:r>
            <a:rPr lang="en-US" dirty="0"/>
            <a:t>29 ACT/SAT &amp; 3.75 GPA*</a:t>
          </a:r>
        </a:p>
      </dgm:t>
    </dgm:pt>
    <dgm:pt modelId="{9076EB26-6A14-4333-B5CE-C071003F10DF}" type="parTrans" cxnId="{4378CDAB-A0B5-45AE-8329-80547466EBE3}">
      <dgm:prSet/>
      <dgm:spPr/>
      <dgm:t>
        <a:bodyPr/>
        <a:lstStyle/>
        <a:p>
          <a:endParaRPr lang="en-US"/>
        </a:p>
      </dgm:t>
    </dgm:pt>
    <dgm:pt modelId="{7B5ADE63-8B1A-4993-BED7-FB2147EE460A}" type="sibTrans" cxnId="{4378CDAB-A0B5-45AE-8329-80547466EBE3}">
      <dgm:prSet/>
      <dgm:spPr/>
      <dgm:t>
        <a:bodyPr/>
        <a:lstStyle/>
        <a:p>
          <a:endParaRPr lang="en-US"/>
        </a:p>
      </dgm:t>
    </dgm:pt>
    <dgm:pt modelId="{BC31F8FC-B83E-43FD-9AA5-17BFF8B9E605}">
      <dgm:prSet/>
      <dgm:spPr/>
      <dgm:t>
        <a:bodyPr/>
        <a:lstStyle/>
        <a:p>
          <a:pPr rtl="0"/>
          <a:r>
            <a:rPr lang="en-US" dirty="0"/>
            <a:t>+$500 per semester</a:t>
          </a:r>
        </a:p>
      </dgm:t>
    </dgm:pt>
    <dgm:pt modelId="{3A4B8A9F-952E-4E69-9547-D6B038AA4443}" type="parTrans" cxnId="{CBA53ADF-497C-4824-B355-1E48311C3A81}">
      <dgm:prSet/>
      <dgm:spPr/>
      <dgm:t>
        <a:bodyPr/>
        <a:lstStyle/>
        <a:p>
          <a:endParaRPr lang="en-US"/>
        </a:p>
      </dgm:t>
    </dgm:pt>
    <dgm:pt modelId="{C1D28794-F204-4504-884C-9E8C5FFF9F08}" type="sibTrans" cxnId="{CBA53ADF-497C-4824-B355-1E48311C3A81}">
      <dgm:prSet/>
      <dgm:spPr/>
      <dgm:t>
        <a:bodyPr/>
        <a:lstStyle/>
        <a:p>
          <a:endParaRPr lang="en-US"/>
        </a:p>
      </dgm:t>
    </dgm:pt>
    <dgm:pt modelId="{0BC7698F-AE20-4ED8-AAE2-4E14D5583C15}" type="pres">
      <dgm:prSet presAssocID="{C193D40D-0110-4138-AAA3-B7FDDD31993D}" presName="diagram" presStyleCnt="0">
        <dgm:presLayoutVars>
          <dgm:chPref val="1"/>
          <dgm:dir/>
          <dgm:animOne val="branch"/>
          <dgm:animLvl val="lvl"/>
          <dgm:resizeHandles/>
        </dgm:presLayoutVars>
      </dgm:prSet>
      <dgm:spPr/>
    </dgm:pt>
    <dgm:pt modelId="{0B722115-554C-4B32-8E88-DB3D9557770D}" type="pres">
      <dgm:prSet presAssocID="{057437F1-706F-48B9-A505-8363F57743F8}" presName="root" presStyleCnt="0"/>
      <dgm:spPr/>
    </dgm:pt>
    <dgm:pt modelId="{8E25B5F5-D152-4087-93D7-229D7A2182F4}" type="pres">
      <dgm:prSet presAssocID="{057437F1-706F-48B9-A505-8363F57743F8}" presName="rootComposite" presStyleCnt="0"/>
      <dgm:spPr/>
    </dgm:pt>
    <dgm:pt modelId="{96BEBCDB-CC0F-41BD-9716-FD144EBC5758}" type="pres">
      <dgm:prSet presAssocID="{057437F1-706F-48B9-A505-8363F57743F8}" presName="rootText" presStyleLbl="node1" presStyleIdx="0" presStyleCnt="4"/>
      <dgm:spPr/>
    </dgm:pt>
    <dgm:pt modelId="{CC52AE43-7DDB-44E5-A14F-3942FF81D09F}" type="pres">
      <dgm:prSet presAssocID="{057437F1-706F-48B9-A505-8363F57743F8}" presName="rootConnector" presStyleLbl="node1" presStyleIdx="0" presStyleCnt="4"/>
      <dgm:spPr/>
    </dgm:pt>
    <dgm:pt modelId="{4A09CE12-5D1C-4719-901D-20A39B32C4F3}" type="pres">
      <dgm:prSet presAssocID="{057437F1-706F-48B9-A505-8363F57743F8}" presName="childShape" presStyleCnt="0"/>
      <dgm:spPr/>
    </dgm:pt>
    <dgm:pt modelId="{FC9D242E-BB31-4A00-91F8-DA9CF1F6E6F9}" type="pres">
      <dgm:prSet presAssocID="{E041C462-5696-4C8B-B2DC-34F2B73418F3}" presName="Name13" presStyleLbl="parChTrans1D2" presStyleIdx="0" presStyleCnt="8"/>
      <dgm:spPr/>
    </dgm:pt>
    <dgm:pt modelId="{832A3C37-6854-4B5A-9251-D0D184769BD8}" type="pres">
      <dgm:prSet presAssocID="{A5BE676E-063D-46E3-9778-18E075956418}" presName="childText" presStyleLbl="bgAcc1" presStyleIdx="0" presStyleCnt="8">
        <dgm:presLayoutVars>
          <dgm:bulletEnabled val="1"/>
        </dgm:presLayoutVars>
      </dgm:prSet>
      <dgm:spPr/>
    </dgm:pt>
    <dgm:pt modelId="{83AC32F8-8D81-4354-B490-92A8A9726BAA}" type="pres">
      <dgm:prSet presAssocID="{F4566593-9DBB-4E32-AC7E-4D29855AC769}" presName="Name13" presStyleLbl="parChTrans1D2" presStyleIdx="1" presStyleCnt="8"/>
      <dgm:spPr/>
    </dgm:pt>
    <dgm:pt modelId="{8DBF6634-DBC5-47AF-B012-7E298603EED8}" type="pres">
      <dgm:prSet presAssocID="{4D862657-6D2D-41B6-841B-63E61CE56D0B}" presName="childText" presStyleLbl="bgAcc1" presStyleIdx="1" presStyleCnt="8">
        <dgm:presLayoutVars>
          <dgm:bulletEnabled val="1"/>
        </dgm:presLayoutVars>
      </dgm:prSet>
      <dgm:spPr/>
    </dgm:pt>
    <dgm:pt modelId="{27382E13-98F5-49B3-A813-BC2A728B9D0C}" type="pres">
      <dgm:prSet presAssocID="{513894CD-1BB8-426C-A292-191DA584035D}" presName="root" presStyleCnt="0"/>
      <dgm:spPr/>
    </dgm:pt>
    <dgm:pt modelId="{3BF73C78-CEB5-4670-AB15-C53685EC033F}" type="pres">
      <dgm:prSet presAssocID="{513894CD-1BB8-426C-A292-191DA584035D}" presName="rootComposite" presStyleCnt="0"/>
      <dgm:spPr/>
    </dgm:pt>
    <dgm:pt modelId="{DDDDBB93-545C-4B74-AEF3-9BE4EEE07D27}" type="pres">
      <dgm:prSet presAssocID="{513894CD-1BB8-426C-A292-191DA584035D}" presName="rootText" presStyleLbl="node1" presStyleIdx="1" presStyleCnt="4"/>
      <dgm:spPr/>
    </dgm:pt>
    <dgm:pt modelId="{ACB6F5DA-012D-4160-8A6B-865359516456}" type="pres">
      <dgm:prSet presAssocID="{513894CD-1BB8-426C-A292-191DA584035D}" presName="rootConnector" presStyleLbl="node1" presStyleIdx="1" presStyleCnt="4"/>
      <dgm:spPr/>
    </dgm:pt>
    <dgm:pt modelId="{436DE1F8-55A2-465D-8EDB-9FD0D6845917}" type="pres">
      <dgm:prSet presAssocID="{513894CD-1BB8-426C-A292-191DA584035D}" presName="childShape" presStyleCnt="0"/>
      <dgm:spPr/>
    </dgm:pt>
    <dgm:pt modelId="{2DDCA523-D449-443F-BA3C-DBB5DD53DD4B}" type="pres">
      <dgm:prSet presAssocID="{32C69E11-DE80-4AFA-98CB-D72F00777C53}" presName="Name13" presStyleLbl="parChTrans1D2" presStyleIdx="2" presStyleCnt="8"/>
      <dgm:spPr/>
    </dgm:pt>
    <dgm:pt modelId="{8729BC1E-7B83-4B4C-A6E2-2067D849D0A9}" type="pres">
      <dgm:prSet presAssocID="{41A318F8-0FC6-4281-8DF0-FFB1CB97B065}" presName="childText" presStyleLbl="bgAcc1" presStyleIdx="2" presStyleCnt="8">
        <dgm:presLayoutVars>
          <dgm:bulletEnabled val="1"/>
        </dgm:presLayoutVars>
      </dgm:prSet>
      <dgm:spPr/>
    </dgm:pt>
    <dgm:pt modelId="{D26A37EC-833A-4FFF-B7E4-0CD5AE4348DA}" type="pres">
      <dgm:prSet presAssocID="{C3D0BD43-B5A8-4D66-92B8-A4B79324A486}" presName="Name13" presStyleLbl="parChTrans1D2" presStyleIdx="3" presStyleCnt="8"/>
      <dgm:spPr/>
    </dgm:pt>
    <dgm:pt modelId="{6400382A-905B-4974-8F98-462738AA2DDB}" type="pres">
      <dgm:prSet presAssocID="{9F8A2A8A-389C-4741-A6BC-19CB3ADF6D73}" presName="childText" presStyleLbl="bgAcc1" presStyleIdx="3" presStyleCnt="8">
        <dgm:presLayoutVars>
          <dgm:bulletEnabled val="1"/>
        </dgm:presLayoutVars>
      </dgm:prSet>
      <dgm:spPr/>
    </dgm:pt>
    <dgm:pt modelId="{5DFC0A39-3E7A-4760-8E00-9268BD22536E}" type="pres">
      <dgm:prSet presAssocID="{3FFA897A-11F5-45B8-8178-6A80AC430582}" presName="root" presStyleCnt="0"/>
      <dgm:spPr/>
    </dgm:pt>
    <dgm:pt modelId="{0B647645-0056-460C-9387-C5BC3073DCF4}" type="pres">
      <dgm:prSet presAssocID="{3FFA897A-11F5-45B8-8178-6A80AC430582}" presName="rootComposite" presStyleCnt="0"/>
      <dgm:spPr/>
    </dgm:pt>
    <dgm:pt modelId="{C9506349-344E-4E3B-A27E-A4F3A1C7C89D}" type="pres">
      <dgm:prSet presAssocID="{3FFA897A-11F5-45B8-8178-6A80AC430582}" presName="rootText" presStyleLbl="node1" presStyleIdx="2" presStyleCnt="4"/>
      <dgm:spPr/>
    </dgm:pt>
    <dgm:pt modelId="{B2547896-B940-44AC-A527-FD45444D8A6C}" type="pres">
      <dgm:prSet presAssocID="{3FFA897A-11F5-45B8-8178-6A80AC430582}" presName="rootConnector" presStyleLbl="node1" presStyleIdx="2" presStyleCnt="4"/>
      <dgm:spPr/>
    </dgm:pt>
    <dgm:pt modelId="{4B4D199D-C171-4398-90EC-47198DF7B2D6}" type="pres">
      <dgm:prSet presAssocID="{3FFA897A-11F5-45B8-8178-6A80AC430582}" presName="childShape" presStyleCnt="0"/>
      <dgm:spPr/>
    </dgm:pt>
    <dgm:pt modelId="{F9B67FA5-E500-4FD7-8B75-955875DCC541}" type="pres">
      <dgm:prSet presAssocID="{46DE92F1-A284-489D-96F3-A3021F4D667B}" presName="Name13" presStyleLbl="parChTrans1D2" presStyleIdx="4" presStyleCnt="8"/>
      <dgm:spPr/>
    </dgm:pt>
    <dgm:pt modelId="{6E2FB00A-6C81-4BE8-9C47-EFDD2FBE2DCA}" type="pres">
      <dgm:prSet presAssocID="{E0625D27-16A9-4F20-BDEB-DDF70657807E}" presName="childText" presStyleLbl="bgAcc1" presStyleIdx="4" presStyleCnt="8">
        <dgm:presLayoutVars>
          <dgm:bulletEnabled val="1"/>
        </dgm:presLayoutVars>
      </dgm:prSet>
      <dgm:spPr/>
    </dgm:pt>
    <dgm:pt modelId="{276C5CAC-7E9B-4C39-937F-FD861132C0B5}" type="pres">
      <dgm:prSet presAssocID="{A48D3B17-0A9F-47FB-8485-6C9118619D19}" presName="Name13" presStyleLbl="parChTrans1D2" presStyleIdx="5" presStyleCnt="8"/>
      <dgm:spPr/>
    </dgm:pt>
    <dgm:pt modelId="{F8CD33E8-83D6-4EB0-A5EB-31790D76013E}" type="pres">
      <dgm:prSet presAssocID="{48AD4A11-08FB-4719-A15C-DDEC3C186D6B}" presName="childText" presStyleLbl="bgAcc1" presStyleIdx="5" presStyleCnt="8">
        <dgm:presLayoutVars>
          <dgm:bulletEnabled val="1"/>
        </dgm:presLayoutVars>
      </dgm:prSet>
      <dgm:spPr/>
    </dgm:pt>
    <dgm:pt modelId="{AA20A4DF-0F97-4591-8461-E3820351ED6A}" type="pres">
      <dgm:prSet presAssocID="{569EF586-93E0-411C-8568-0897989C6FF4}" presName="root" presStyleCnt="0"/>
      <dgm:spPr/>
    </dgm:pt>
    <dgm:pt modelId="{139C5D17-A3D2-49D8-BA52-828714422CED}" type="pres">
      <dgm:prSet presAssocID="{569EF586-93E0-411C-8568-0897989C6FF4}" presName="rootComposite" presStyleCnt="0"/>
      <dgm:spPr/>
    </dgm:pt>
    <dgm:pt modelId="{DB6B3198-AEDB-48DE-B06F-DDEBE5DAF3A1}" type="pres">
      <dgm:prSet presAssocID="{569EF586-93E0-411C-8568-0897989C6FF4}" presName="rootText" presStyleLbl="node1" presStyleIdx="3" presStyleCnt="4"/>
      <dgm:spPr/>
    </dgm:pt>
    <dgm:pt modelId="{9F635C9F-FD79-4CF9-AACC-D3ECE6D5CF16}" type="pres">
      <dgm:prSet presAssocID="{569EF586-93E0-411C-8568-0897989C6FF4}" presName="rootConnector" presStyleLbl="node1" presStyleIdx="3" presStyleCnt="4"/>
      <dgm:spPr/>
    </dgm:pt>
    <dgm:pt modelId="{E8F13EA4-A9EC-4E65-9A6A-21AB982CCE25}" type="pres">
      <dgm:prSet presAssocID="{569EF586-93E0-411C-8568-0897989C6FF4}" presName="childShape" presStyleCnt="0"/>
      <dgm:spPr/>
    </dgm:pt>
    <dgm:pt modelId="{C09995C6-22A0-43E6-BD4E-E4C26C0121C6}" type="pres">
      <dgm:prSet presAssocID="{9076EB26-6A14-4333-B5CE-C071003F10DF}" presName="Name13" presStyleLbl="parChTrans1D2" presStyleIdx="6" presStyleCnt="8"/>
      <dgm:spPr/>
    </dgm:pt>
    <dgm:pt modelId="{CDAE3DA9-0207-41AD-8DAC-E266000CA9DC}" type="pres">
      <dgm:prSet presAssocID="{83DD7850-DB27-4A5C-AB4F-FD7D66446929}" presName="childText" presStyleLbl="bgAcc1" presStyleIdx="6" presStyleCnt="8">
        <dgm:presLayoutVars>
          <dgm:bulletEnabled val="1"/>
        </dgm:presLayoutVars>
      </dgm:prSet>
      <dgm:spPr/>
    </dgm:pt>
    <dgm:pt modelId="{16A62BF2-1755-4D38-99E9-96CE97AF384B}" type="pres">
      <dgm:prSet presAssocID="{3A4B8A9F-952E-4E69-9547-D6B038AA4443}" presName="Name13" presStyleLbl="parChTrans1D2" presStyleIdx="7" presStyleCnt="8"/>
      <dgm:spPr/>
    </dgm:pt>
    <dgm:pt modelId="{507874BA-F996-4402-9134-1C40507AC246}" type="pres">
      <dgm:prSet presAssocID="{BC31F8FC-B83E-43FD-9AA5-17BFF8B9E605}" presName="childText" presStyleLbl="bgAcc1" presStyleIdx="7" presStyleCnt="8">
        <dgm:presLayoutVars>
          <dgm:bulletEnabled val="1"/>
        </dgm:presLayoutVars>
      </dgm:prSet>
      <dgm:spPr/>
    </dgm:pt>
  </dgm:ptLst>
  <dgm:cxnLst>
    <dgm:cxn modelId="{FC598801-4F8C-45E7-B841-F06B430E035C}" type="presOf" srcId="{9076EB26-6A14-4333-B5CE-C071003F10DF}" destId="{C09995C6-22A0-43E6-BD4E-E4C26C0121C6}" srcOrd="0" destOrd="0" presId="urn:microsoft.com/office/officeart/2005/8/layout/hierarchy3"/>
    <dgm:cxn modelId="{39832908-0727-484B-8B7C-42F4D38056C8}" srcId="{057437F1-706F-48B9-A505-8363F57743F8}" destId="{4D862657-6D2D-41B6-841B-63E61CE56D0B}" srcOrd="1" destOrd="0" parTransId="{F4566593-9DBB-4E32-AC7E-4D29855AC769}" sibTransId="{0CE77779-32D4-4834-A38F-88EA5ECE6F1F}"/>
    <dgm:cxn modelId="{155FC008-A0F0-4F20-A312-FDC6F30010A4}" srcId="{C193D40D-0110-4138-AAA3-B7FDDD31993D}" destId="{3FFA897A-11F5-45B8-8178-6A80AC430582}" srcOrd="2" destOrd="0" parTransId="{7BB5DAD4-3A29-487A-8EA8-A3B68FA117A1}" sibTransId="{B1B751FF-7AE9-4334-A15B-8CB3DCF7BEDE}"/>
    <dgm:cxn modelId="{5D7FD21F-7A05-4272-8235-102A85CED883}" type="presOf" srcId="{9F8A2A8A-389C-4741-A6BC-19CB3ADF6D73}" destId="{6400382A-905B-4974-8F98-462738AA2DDB}" srcOrd="0" destOrd="0" presId="urn:microsoft.com/office/officeart/2005/8/layout/hierarchy3"/>
    <dgm:cxn modelId="{EA140922-CCA3-4FFF-B865-E5EA079FB2F6}" type="presOf" srcId="{A5BE676E-063D-46E3-9778-18E075956418}" destId="{832A3C37-6854-4B5A-9251-D0D184769BD8}" srcOrd="0" destOrd="0" presId="urn:microsoft.com/office/officeart/2005/8/layout/hierarchy3"/>
    <dgm:cxn modelId="{C78C7522-65DD-451B-B729-E4DE1694B4D5}" type="presOf" srcId="{513894CD-1BB8-426C-A292-191DA584035D}" destId="{ACB6F5DA-012D-4160-8A6B-865359516456}" srcOrd="1" destOrd="0" presId="urn:microsoft.com/office/officeart/2005/8/layout/hierarchy3"/>
    <dgm:cxn modelId="{2728B622-12D8-444A-9AE2-6FE441617653}" type="presOf" srcId="{A48D3B17-0A9F-47FB-8485-6C9118619D19}" destId="{276C5CAC-7E9B-4C39-937F-FD861132C0B5}" srcOrd="0" destOrd="0" presId="urn:microsoft.com/office/officeart/2005/8/layout/hierarchy3"/>
    <dgm:cxn modelId="{9003BD24-F246-4929-8217-A0F30F856CA3}" type="presOf" srcId="{057437F1-706F-48B9-A505-8363F57743F8}" destId="{CC52AE43-7DDB-44E5-A14F-3942FF81D09F}" srcOrd="1" destOrd="0" presId="urn:microsoft.com/office/officeart/2005/8/layout/hierarchy3"/>
    <dgm:cxn modelId="{166A0233-0837-4731-B251-9CC363F95E4C}" type="presOf" srcId="{E041C462-5696-4C8B-B2DC-34F2B73418F3}" destId="{FC9D242E-BB31-4A00-91F8-DA9CF1F6E6F9}" srcOrd="0" destOrd="0" presId="urn:microsoft.com/office/officeart/2005/8/layout/hierarchy3"/>
    <dgm:cxn modelId="{5842D935-0112-4BFC-A179-CFA5568C37F5}" type="presOf" srcId="{513894CD-1BB8-426C-A292-191DA584035D}" destId="{DDDDBB93-545C-4B74-AEF3-9BE4EEE07D27}" srcOrd="0" destOrd="0" presId="urn:microsoft.com/office/officeart/2005/8/layout/hierarchy3"/>
    <dgm:cxn modelId="{BABCEC41-F164-4180-9368-E0EBE86EE186}" type="presOf" srcId="{569EF586-93E0-411C-8568-0897989C6FF4}" destId="{9F635C9F-FD79-4CF9-AACC-D3ECE6D5CF16}" srcOrd="1" destOrd="0" presId="urn:microsoft.com/office/officeart/2005/8/layout/hierarchy3"/>
    <dgm:cxn modelId="{6E9C8442-7212-4DB0-8940-B241F08540EA}" srcId="{C193D40D-0110-4138-AAA3-B7FDDD31993D}" destId="{057437F1-706F-48B9-A505-8363F57743F8}" srcOrd="0" destOrd="0" parTransId="{C695547F-3610-4D92-8B0A-A3D9272C1D5E}" sibTransId="{B6869AE0-29EC-490E-96FE-0D175A674803}"/>
    <dgm:cxn modelId="{E39A7344-7F92-46F1-811A-B048D4F37688}" type="presOf" srcId="{32C69E11-DE80-4AFA-98CB-D72F00777C53}" destId="{2DDCA523-D449-443F-BA3C-DBB5DD53DD4B}" srcOrd="0" destOrd="0" presId="urn:microsoft.com/office/officeart/2005/8/layout/hierarchy3"/>
    <dgm:cxn modelId="{AE4F3E47-4503-41DD-8553-B4CF0F026D91}" type="presOf" srcId="{46DE92F1-A284-489D-96F3-A3021F4D667B}" destId="{F9B67FA5-E500-4FD7-8B75-955875DCC541}" srcOrd="0" destOrd="0" presId="urn:microsoft.com/office/officeart/2005/8/layout/hierarchy3"/>
    <dgm:cxn modelId="{7A1EFD68-7A6F-495D-AEAB-95A5232416FB}" type="presOf" srcId="{3FFA897A-11F5-45B8-8178-6A80AC430582}" destId="{C9506349-344E-4E3B-A27E-A4F3A1C7C89D}" srcOrd="0" destOrd="0" presId="urn:microsoft.com/office/officeart/2005/8/layout/hierarchy3"/>
    <dgm:cxn modelId="{2C862F4E-2F40-4E78-B481-D9904D084325}" type="presOf" srcId="{E0625D27-16A9-4F20-BDEB-DDF70657807E}" destId="{6E2FB00A-6C81-4BE8-9C47-EFDD2FBE2DCA}" srcOrd="0" destOrd="0" presId="urn:microsoft.com/office/officeart/2005/8/layout/hierarchy3"/>
    <dgm:cxn modelId="{4D796270-2CD2-4113-B345-DEB3393A10CE}" srcId="{057437F1-706F-48B9-A505-8363F57743F8}" destId="{A5BE676E-063D-46E3-9778-18E075956418}" srcOrd="0" destOrd="0" parTransId="{E041C462-5696-4C8B-B2DC-34F2B73418F3}" sibTransId="{70E3984A-41D4-43E6-82C7-089E0641603B}"/>
    <dgm:cxn modelId="{B98F4D7D-F5CB-4BCF-9191-2E6BA4FADAA2}" srcId="{513894CD-1BB8-426C-A292-191DA584035D}" destId="{9F8A2A8A-389C-4741-A6BC-19CB3ADF6D73}" srcOrd="1" destOrd="0" parTransId="{C3D0BD43-B5A8-4D66-92B8-A4B79324A486}" sibTransId="{FCCFD7E9-6EDF-4BA0-B47C-5A5A32DC2BF7}"/>
    <dgm:cxn modelId="{349C2280-E0D5-47AD-8139-9BF26D20FBA2}" type="presOf" srcId="{569EF586-93E0-411C-8568-0897989C6FF4}" destId="{DB6B3198-AEDB-48DE-B06F-DDEBE5DAF3A1}" srcOrd="0" destOrd="0" presId="urn:microsoft.com/office/officeart/2005/8/layout/hierarchy3"/>
    <dgm:cxn modelId="{56469483-95F8-4447-A8C9-393FA8276A82}" type="presOf" srcId="{4D862657-6D2D-41B6-841B-63E61CE56D0B}" destId="{8DBF6634-DBC5-47AF-B012-7E298603EED8}" srcOrd="0" destOrd="0" presId="urn:microsoft.com/office/officeart/2005/8/layout/hierarchy3"/>
    <dgm:cxn modelId="{8F8D3786-7D1B-4D9C-954A-1F7AAD7048FE}" type="presOf" srcId="{057437F1-706F-48B9-A505-8363F57743F8}" destId="{96BEBCDB-CC0F-41BD-9716-FD144EBC5758}" srcOrd="0" destOrd="0" presId="urn:microsoft.com/office/officeart/2005/8/layout/hierarchy3"/>
    <dgm:cxn modelId="{BAA1B790-5C71-49DD-AAF4-EF0DB923B3F1}" srcId="{513894CD-1BB8-426C-A292-191DA584035D}" destId="{41A318F8-0FC6-4281-8DF0-FFB1CB97B065}" srcOrd="0" destOrd="0" parTransId="{32C69E11-DE80-4AFA-98CB-D72F00777C53}" sibTransId="{8ECD8BA8-C6A9-4A5B-9CA8-076344C5A35C}"/>
    <dgm:cxn modelId="{334C9298-B811-4ED5-8F8A-68D3F18EFF9E}" type="presOf" srcId="{C193D40D-0110-4138-AAA3-B7FDDD31993D}" destId="{0BC7698F-AE20-4ED8-AAE2-4E14D5583C15}" srcOrd="0" destOrd="0" presId="urn:microsoft.com/office/officeart/2005/8/layout/hierarchy3"/>
    <dgm:cxn modelId="{E559329E-600A-4DFF-A048-88583AE6427D}" type="presOf" srcId="{41A318F8-0FC6-4281-8DF0-FFB1CB97B065}" destId="{8729BC1E-7B83-4B4C-A6E2-2067D849D0A9}" srcOrd="0" destOrd="0" presId="urn:microsoft.com/office/officeart/2005/8/layout/hierarchy3"/>
    <dgm:cxn modelId="{BB5F93A1-EC72-43DB-9D40-B383F722F59C}" type="presOf" srcId="{48AD4A11-08FB-4719-A15C-DDEC3C186D6B}" destId="{F8CD33E8-83D6-4EB0-A5EB-31790D76013E}" srcOrd="0" destOrd="0" presId="urn:microsoft.com/office/officeart/2005/8/layout/hierarchy3"/>
    <dgm:cxn modelId="{4378CDAB-A0B5-45AE-8329-80547466EBE3}" srcId="{569EF586-93E0-411C-8568-0897989C6FF4}" destId="{83DD7850-DB27-4A5C-AB4F-FD7D66446929}" srcOrd="0" destOrd="0" parTransId="{9076EB26-6A14-4333-B5CE-C071003F10DF}" sibTransId="{7B5ADE63-8B1A-4993-BED7-FB2147EE460A}"/>
    <dgm:cxn modelId="{6623C9BC-77AD-4A6F-8CC9-E659D8B1EB55}" type="presOf" srcId="{F4566593-9DBB-4E32-AC7E-4D29855AC769}" destId="{83AC32F8-8D81-4354-B490-92A8A9726BAA}" srcOrd="0" destOrd="0" presId="urn:microsoft.com/office/officeart/2005/8/layout/hierarchy3"/>
    <dgm:cxn modelId="{FFE9B6C2-AFA3-45AE-AA2F-F4883CE307A8}" srcId="{3FFA897A-11F5-45B8-8178-6A80AC430582}" destId="{48AD4A11-08FB-4719-A15C-DDEC3C186D6B}" srcOrd="1" destOrd="0" parTransId="{A48D3B17-0A9F-47FB-8485-6C9118619D19}" sibTransId="{3FE4BADD-4605-4CF7-85E7-2E1383BEA51C}"/>
    <dgm:cxn modelId="{569DEDD1-12D0-4759-A228-0861EB402E8B}" type="presOf" srcId="{C3D0BD43-B5A8-4D66-92B8-A4B79324A486}" destId="{D26A37EC-833A-4FFF-B7E4-0CD5AE4348DA}" srcOrd="0" destOrd="0" presId="urn:microsoft.com/office/officeart/2005/8/layout/hierarchy3"/>
    <dgm:cxn modelId="{04DE19D2-28DC-4A68-87BE-5790DA271C79}" type="presOf" srcId="{83DD7850-DB27-4A5C-AB4F-FD7D66446929}" destId="{CDAE3DA9-0207-41AD-8DAC-E266000CA9DC}" srcOrd="0" destOrd="0" presId="urn:microsoft.com/office/officeart/2005/8/layout/hierarchy3"/>
    <dgm:cxn modelId="{8D07DFD6-A026-4D44-9AA0-1D65AD7286E2}" type="presOf" srcId="{3FFA897A-11F5-45B8-8178-6A80AC430582}" destId="{B2547896-B940-44AC-A527-FD45444D8A6C}" srcOrd="1" destOrd="0" presId="urn:microsoft.com/office/officeart/2005/8/layout/hierarchy3"/>
    <dgm:cxn modelId="{967F72D8-39DB-4D73-8A7F-080ACBCAE28D}" srcId="{3FFA897A-11F5-45B8-8178-6A80AC430582}" destId="{E0625D27-16A9-4F20-BDEB-DDF70657807E}" srcOrd="0" destOrd="0" parTransId="{46DE92F1-A284-489D-96F3-A3021F4D667B}" sibTransId="{87AA82AF-D545-4A97-BC91-3F5143563EDA}"/>
    <dgm:cxn modelId="{66FC50DB-A01F-4E88-807C-4EA8873D48BC}" srcId="{C193D40D-0110-4138-AAA3-B7FDDD31993D}" destId="{569EF586-93E0-411C-8568-0897989C6FF4}" srcOrd="3" destOrd="0" parTransId="{814C3F35-7CCC-4ED2-953B-BA3EFA3F83CA}" sibTransId="{423E81A9-59CF-403C-A965-96C9DD48D2B3}"/>
    <dgm:cxn modelId="{CBA53ADF-497C-4824-B355-1E48311C3A81}" srcId="{569EF586-93E0-411C-8568-0897989C6FF4}" destId="{BC31F8FC-B83E-43FD-9AA5-17BFF8B9E605}" srcOrd="1" destOrd="0" parTransId="{3A4B8A9F-952E-4E69-9547-D6B038AA4443}" sibTransId="{C1D28794-F204-4504-884C-9E8C5FFF9F08}"/>
    <dgm:cxn modelId="{6D2C81E5-8F5D-47E9-A463-3DA5463172B3}" srcId="{C193D40D-0110-4138-AAA3-B7FDDD31993D}" destId="{513894CD-1BB8-426C-A292-191DA584035D}" srcOrd="1" destOrd="0" parTransId="{FB6EF584-668B-4DB9-B010-D1119155410A}" sibTransId="{55C1523E-3831-43B9-88F3-09B5DD0A1FEC}"/>
    <dgm:cxn modelId="{C31928EB-2893-408A-AC47-B0CB3B44DF44}" type="presOf" srcId="{3A4B8A9F-952E-4E69-9547-D6B038AA4443}" destId="{16A62BF2-1755-4D38-99E9-96CE97AF384B}" srcOrd="0" destOrd="0" presId="urn:microsoft.com/office/officeart/2005/8/layout/hierarchy3"/>
    <dgm:cxn modelId="{7FBCA0F6-D6AD-4199-A4A6-DB2AEA0EF481}" type="presOf" srcId="{BC31F8FC-B83E-43FD-9AA5-17BFF8B9E605}" destId="{507874BA-F996-4402-9134-1C40507AC246}" srcOrd="0" destOrd="0" presId="urn:microsoft.com/office/officeart/2005/8/layout/hierarchy3"/>
    <dgm:cxn modelId="{71675120-1E09-460F-AD03-750E85A7BA79}" type="presParOf" srcId="{0BC7698F-AE20-4ED8-AAE2-4E14D5583C15}" destId="{0B722115-554C-4B32-8E88-DB3D9557770D}" srcOrd="0" destOrd="0" presId="urn:microsoft.com/office/officeart/2005/8/layout/hierarchy3"/>
    <dgm:cxn modelId="{DC288E65-2B59-41F9-97B9-52C7F952F877}" type="presParOf" srcId="{0B722115-554C-4B32-8E88-DB3D9557770D}" destId="{8E25B5F5-D152-4087-93D7-229D7A2182F4}" srcOrd="0" destOrd="0" presId="urn:microsoft.com/office/officeart/2005/8/layout/hierarchy3"/>
    <dgm:cxn modelId="{F277A216-26EE-476B-8687-2AF7C12453F5}" type="presParOf" srcId="{8E25B5F5-D152-4087-93D7-229D7A2182F4}" destId="{96BEBCDB-CC0F-41BD-9716-FD144EBC5758}" srcOrd="0" destOrd="0" presId="urn:microsoft.com/office/officeart/2005/8/layout/hierarchy3"/>
    <dgm:cxn modelId="{4F6833F1-1BA1-40CE-BA78-5EF3A39DD72C}" type="presParOf" srcId="{8E25B5F5-D152-4087-93D7-229D7A2182F4}" destId="{CC52AE43-7DDB-44E5-A14F-3942FF81D09F}" srcOrd="1" destOrd="0" presId="urn:microsoft.com/office/officeart/2005/8/layout/hierarchy3"/>
    <dgm:cxn modelId="{4C556D73-224A-4541-AD35-523EA1666240}" type="presParOf" srcId="{0B722115-554C-4B32-8E88-DB3D9557770D}" destId="{4A09CE12-5D1C-4719-901D-20A39B32C4F3}" srcOrd="1" destOrd="0" presId="urn:microsoft.com/office/officeart/2005/8/layout/hierarchy3"/>
    <dgm:cxn modelId="{CC7BB1A0-DF07-470F-873B-495009E2C0A4}" type="presParOf" srcId="{4A09CE12-5D1C-4719-901D-20A39B32C4F3}" destId="{FC9D242E-BB31-4A00-91F8-DA9CF1F6E6F9}" srcOrd="0" destOrd="0" presId="urn:microsoft.com/office/officeart/2005/8/layout/hierarchy3"/>
    <dgm:cxn modelId="{409D555B-4270-4E33-BB26-45E1CB07990A}" type="presParOf" srcId="{4A09CE12-5D1C-4719-901D-20A39B32C4F3}" destId="{832A3C37-6854-4B5A-9251-D0D184769BD8}" srcOrd="1" destOrd="0" presId="urn:microsoft.com/office/officeart/2005/8/layout/hierarchy3"/>
    <dgm:cxn modelId="{15E00FA0-75C9-48F4-914E-066F17AE117C}" type="presParOf" srcId="{4A09CE12-5D1C-4719-901D-20A39B32C4F3}" destId="{83AC32F8-8D81-4354-B490-92A8A9726BAA}" srcOrd="2" destOrd="0" presId="urn:microsoft.com/office/officeart/2005/8/layout/hierarchy3"/>
    <dgm:cxn modelId="{1469FD2D-833C-4C9B-AE46-1D5371D0827B}" type="presParOf" srcId="{4A09CE12-5D1C-4719-901D-20A39B32C4F3}" destId="{8DBF6634-DBC5-47AF-B012-7E298603EED8}" srcOrd="3" destOrd="0" presId="urn:microsoft.com/office/officeart/2005/8/layout/hierarchy3"/>
    <dgm:cxn modelId="{80CF153E-E07B-4035-B5E7-C51329720B2C}" type="presParOf" srcId="{0BC7698F-AE20-4ED8-AAE2-4E14D5583C15}" destId="{27382E13-98F5-49B3-A813-BC2A728B9D0C}" srcOrd="1" destOrd="0" presId="urn:microsoft.com/office/officeart/2005/8/layout/hierarchy3"/>
    <dgm:cxn modelId="{FC9E9042-F976-42B0-A3F7-F5269B5AA397}" type="presParOf" srcId="{27382E13-98F5-49B3-A813-BC2A728B9D0C}" destId="{3BF73C78-CEB5-4670-AB15-C53685EC033F}" srcOrd="0" destOrd="0" presId="urn:microsoft.com/office/officeart/2005/8/layout/hierarchy3"/>
    <dgm:cxn modelId="{5DD339C3-47DE-4ADD-9064-A4D6E2248824}" type="presParOf" srcId="{3BF73C78-CEB5-4670-AB15-C53685EC033F}" destId="{DDDDBB93-545C-4B74-AEF3-9BE4EEE07D27}" srcOrd="0" destOrd="0" presId="urn:microsoft.com/office/officeart/2005/8/layout/hierarchy3"/>
    <dgm:cxn modelId="{A90E9F61-44CF-450A-9AE4-4CB80A8B9492}" type="presParOf" srcId="{3BF73C78-CEB5-4670-AB15-C53685EC033F}" destId="{ACB6F5DA-012D-4160-8A6B-865359516456}" srcOrd="1" destOrd="0" presId="urn:microsoft.com/office/officeart/2005/8/layout/hierarchy3"/>
    <dgm:cxn modelId="{34FDB1AB-44B8-4801-82F4-5152DA807D97}" type="presParOf" srcId="{27382E13-98F5-49B3-A813-BC2A728B9D0C}" destId="{436DE1F8-55A2-465D-8EDB-9FD0D6845917}" srcOrd="1" destOrd="0" presId="urn:microsoft.com/office/officeart/2005/8/layout/hierarchy3"/>
    <dgm:cxn modelId="{F7F05CFE-DBF4-4FDF-8DD8-C9E1B327BAB2}" type="presParOf" srcId="{436DE1F8-55A2-465D-8EDB-9FD0D6845917}" destId="{2DDCA523-D449-443F-BA3C-DBB5DD53DD4B}" srcOrd="0" destOrd="0" presId="urn:microsoft.com/office/officeart/2005/8/layout/hierarchy3"/>
    <dgm:cxn modelId="{58BC5F81-F056-4250-9B7A-8D0DB8403B99}" type="presParOf" srcId="{436DE1F8-55A2-465D-8EDB-9FD0D6845917}" destId="{8729BC1E-7B83-4B4C-A6E2-2067D849D0A9}" srcOrd="1" destOrd="0" presId="urn:microsoft.com/office/officeart/2005/8/layout/hierarchy3"/>
    <dgm:cxn modelId="{27D099CF-4A64-4D05-860D-3E31E539F765}" type="presParOf" srcId="{436DE1F8-55A2-465D-8EDB-9FD0D6845917}" destId="{D26A37EC-833A-4FFF-B7E4-0CD5AE4348DA}" srcOrd="2" destOrd="0" presId="urn:microsoft.com/office/officeart/2005/8/layout/hierarchy3"/>
    <dgm:cxn modelId="{6544615B-8D8F-4272-9D0E-623905885E62}" type="presParOf" srcId="{436DE1F8-55A2-465D-8EDB-9FD0D6845917}" destId="{6400382A-905B-4974-8F98-462738AA2DDB}" srcOrd="3" destOrd="0" presId="urn:microsoft.com/office/officeart/2005/8/layout/hierarchy3"/>
    <dgm:cxn modelId="{B72D33C0-4C60-4469-8FF1-AB13C78DABD5}" type="presParOf" srcId="{0BC7698F-AE20-4ED8-AAE2-4E14D5583C15}" destId="{5DFC0A39-3E7A-4760-8E00-9268BD22536E}" srcOrd="2" destOrd="0" presId="urn:microsoft.com/office/officeart/2005/8/layout/hierarchy3"/>
    <dgm:cxn modelId="{C764BF30-5CFE-4AC9-87AC-7FE4972404B6}" type="presParOf" srcId="{5DFC0A39-3E7A-4760-8E00-9268BD22536E}" destId="{0B647645-0056-460C-9387-C5BC3073DCF4}" srcOrd="0" destOrd="0" presId="urn:microsoft.com/office/officeart/2005/8/layout/hierarchy3"/>
    <dgm:cxn modelId="{DCCE8D10-6B4D-4F2F-A69A-9C28905004BE}" type="presParOf" srcId="{0B647645-0056-460C-9387-C5BC3073DCF4}" destId="{C9506349-344E-4E3B-A27E-A4F3A1C7C89D}" srcOrd="0" destOrd="0" presId="urn:microsoft.com/office/officeart/2005/8/layout/hierarchy3"/>
    <dgm:cxn modelId="{BF539CF9-F55D-489D-AA6A-961C7A6269E7}" type="presParOf" srcId="{0B647645-0056-460C-9387-C5BC3073DCF4}" destId="{B2547896-B940-44AC-A527-FD45444D8A6C}" srcOrd="1" destOrd="0" presId="urn:microsoft.com/office/officeart/2005/8/layout/hierarchy3"/>
    <dgm:cxn modelId="{D2FE8897-51FD-4A94-A214-83CDD0CE2F6C}" type="presParOf" srcId="{5DFC0A39-3E7A-4760-8E00-9268BD22536E}" destId="{4B4D199D-C171-4398-90EC-47198DF7B2D6}" srcOrd="1" destOrd="0" presId="urn:microsoft.com/office/officeart/2005/8/layout/hierarchy3"/>
    <dgm:cxn modelId="{78C6397B-4FA2-41CC-BC93-9FAA70F9F094}" type="presParOf" srcId="{4B4D199D-C171-4398-90EC-47198DF7B2D6}" destId="{F9B67FA5-E500-4FD7-8B75-955875DCC541}" srcOrd="0" destOrd="0" presId="urn:microsoft.com/office/officeart/2005/8/layout/hierarchy3"/>
    <dgm:cxn modelId="{F8B3A199-D5F2-4E21-B677-C21E9E39B4AD}" type="presParOf" srcId="{4B4D199D-C171-4398-90EC-47198DF7B2D6}" destId="{6E2FB00A-6C81-4BE8-9C47-EFDD2FBE2DCA}" srcOrd="1" destOrd="0" presId="urn:microsoft.com/office/officeart/2005/8/layout/hierarchy3"/>
    <dgm:cxn modelId="{7C4D0934-CA20-4713-B699-000C7026A2A3}" type="presParOf" srcId="{4B4D199D-C171-4398-90EC-47198DF7B2D6}" destId="{276C5CAC-7E9B-4C39-937F-FD861132C0B5}" srcOrd="2" destOrd="0" presId="urn:microsoft.com/office/officeart/2005/8/layout/hierarchy3"/>
    <dgm:cxn modelId="{BDE97021-1013-43C8-B8BF-691D4C42314F}" type="presParOf" srcId="{4B4D199D-C171-4398-90EC-47198DF7B2D6}" destId="{F8CD33E8-83D6-4EB0-A5EB-31790D76013E}" srcOrd="3" destOrd="0" presId="urn:microsoft.com/office/officeart/2005/8/layout/hierarchy3"/>
    <dgm:cxn modelId="{D11CE18E-954D-47B1-ADEA-829911D1B328}" type="presParOf" srcId="{0BC7698F-AE20-4ED8-AAE2-4E14D5583C15}" destId="{AA20A4DF-0F97-4591-8461-E3820351ED6A}" srcOrd="3" destOrd="0" presId="urn:microsoft.com/office/officeart/2005/8/layout/hierarchy3"/>
    <dgm:cxn modelId="{DB790C21-5C5F-41D7-9BFC-C0C31984005E}" type="presParOf" srcId="{AA20A4DF-0F97-4591-8461-E3820351ED6A}" destId="{139C5D17-A3D2-49D8-BA52-828714422CED}" srcOrd="0" destOrd="0" presId="urn:microsoft.com/office/officeart/2005/8/layout/hierarchy3"/>
    <dgm:cxn modelId="{DE653069-6DA4-455F-9536-B316DFA1A439}" type="presParOf" srcId="{139C5D17-A3D2-49D8-BA52-828714422CED}" destId="{DB6B3198-AEDB-48DE-B06F-DDEBE5DAF3A1}" srcOrd="0" destOrd="0" presId="urn:microsoft.com/office/officeart/2005/8/layout/hierarchy3"/>
    <dgm:cxn modelId="{3F4DF3B7-9BB8-4744-9D7F-594D06036E81}" type="presParOf" srcId="{139C5D17-A3D2-49D8-BA52-828714422CED}" destId="{9F635C9F-FD79-4CF9-AACC-D3ECE6D5CF16}" srcOrd="1" destOrd="0" presId="urn:microsoft.com/office/officeart/2005/8/layout/hierarchy3"/>
    <dgm:cxn modelId="{2540AE77-E8CD-43DB-8FD0-B86E65AEFE55}" type="presParOf" srcId="{AA20A4DF-0F97-4591-8461-E3820351ED6A}" destId="{E8F13EA4-A9EC-4E65-9A6A-21AB982CCE25}" srcOrd="1" destOrd="0" presId="urn:microsoft.com/office/officeart/2005/8/layout/hierarchy3"/>
    <dgm:cxn modelId="{A86EF621-CC3D-42D9-AFC3-67B6BFFEAFF1}" type="presParOf" srcId="{E8F13EA4-A9EC-4E65-9A6A-21AB982CCE25}" destId="{C09995C6-22A0-43E6-BD4E-E4C26C0121C6}" srcOrd="0" destOrd="0" presId="urn:microsoft.com/office/officeart/2005/8/layout/hierarchy3"/>
    <dgm:cxn modelId="{1BB74118-0C27-4DD7-BF4C-07637E07E5B9}" type="presParOf" srcId="{E8F13EA4-A9EC-4E65-9A6A-21AB982CCE25}" destId="{CDAE3DA9-0207-41AD-8DAC-E266000CA9DC}" srcOrd="1" destOrd="0" presId="urn:microsoft.com/office/officeart/2005/8/layout/hierarchy3"/>
    <dgm:cxn modelId="{07575FF7-80B6-4D67-8A6A-FC324E2C1D14}" type="presParOf" srcId="{E8F13EA4-A9EC-4E65-9A6A-21AB982CCE25}" destId="{16A62BF2-1755-4D38-99E9-96CE97AF384B}" srcOrd="2" destOrd="0" presId="urn:microsoft.com/office/officeart/2005/8/layout/hierarchy3"/>
    <dgm:cxn modelId="{8582F2C0-7A3C-44B4-AAD1-F1F836F6E2C5}" type="presParOf" srcId="{E8F13EA4-A9EC-4E65-9A6A-21AB982CCE25}" destId="{507874BA-F996-4402-9134-1C40507AC246}"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93D40D-0110-4138-AAA3-B7FDDD31993D}"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n-US"/>
        </a:p>
      </dgm:t>
    </dgm:pt>
    <dgm:pt modelId="{89EBDD99-540E-4646-BD7C-B4FCC80707FD}">
      <dgm:prSet/>
      <dgm:spPr>
        <a:solidFill>
          <a:srgbClr val="FF9F99"/>
        </a:solidFill>
      </dgm:spPr>
      <dgm:t>
        <a:bodyPr/>
        <a:lstStyle/>
        <a:p>
          <a:pPr rtl="0"/>
          <a:r>
            <a:rPr lang="en-US" dirty="0"/>
            <a:t>TSAA</a:t>
          </a:r>
        </a:p>
      </dgm:t>
    </dgm:pt>
    <dgm:pt modelId="{B9B8905C-1687-4D1C-B3E2-4B96C787B740}" type="parTrans" cxnId="{34B67A9B-F47D-48F4-BFA9-81F31DE77826}">
      <dgm:prSet/>
      <dgm:spPr/>
      <dgm:t>
        <a:bodyPr/>
        <a:lstStyle/>
        <a:p>
          <a:endParaRPr lang="en-US"/>
        </a:p>
      </dgm:t>
    </dgm:pt>
    <dgm:pt modelId="{AC71DB2F-E342-4AD0-A1A3-3C97D3415430}" type="sibTrans" cxnId="{34B67A9B-F47D-48F4-BFA9-81F31DE77826}">
      <dgm:prSet/>
      <dgm:spPr/>
      <dgm:t>
        <a:bodyPr/>
        <a:lstStyle/>
        <a:p>
          <a:endParaRPr lang="en-US"/>
        </a:p>
      </dgm:t>
    </dgm:pt>
    <dgm:pt modelId="{49D82D75-3132-4FA4-AAAA-F63AD087D9DC}">
      <dgm:prSet/>
      <dgm:spPr/>
      <dgm:t>
        <a:bodyPr/>
        <a:lstStyle/>
        <a:p>
          <a:pPr rtl="0"/>
          <a:r>
            <a:rPr lang="en-US" dirty="0"/>
            <a:t>0 – 5846 EFC</a:t>
          </a:r>
          <a:br>
            <a:rPr lang="en-US" dirty="0"/>
          </a:br>
          <a:r>
            <a:rPr lang="en-US" dirty="0"/>
            <a:t>March 1</a:t>
          </a:r>
        </a:p>
      </dgm:t>
    </dgm:pt>
    <dgm:pt modelId="{A17C31DC-8624-4728-9E59-9FB5E1758765}" type="parTrans" cxnId="{428CEA24-3947-4253-BFB7-C1CB8946EE60}">
      <dgm:prSet/>
      <dgm:spPr/>
      <dgm:t>
        <a:bodyPr/>
        <a:lstStyle/>
        <a:p>
          <a:endParaRPr lang="en-US"/>
        </a:p>
      </dgm:t>
    </dgm:pt>
    <dgm:pt modelId="{E515DF66-D9F1-4394-9521-4FF95A89A0AB}" type="sibTrans" cxnId="{428CEA24-3947-4253-BFB7-C1CB8946EE60}">
      <dgm:prSet/>
      <dgm:spPr/>
      <dgm:t>
        <a:bodyPr/>
        <a:lstStyle/>
        <a:p>
          <a:endParaRPr lang="en-US"/>
        </a:p>
      </dgm:t>
    </dgm:pt>
    <dgm:pt modelId="{4586DE5E-2B43-4343-84D2-53166E51A5A7}">
      <dgm:prSet/>
      <dgm:spPr/>
      <dgm:t>
        <a:bodyPr/>
        <a:lstStyle/>
        <a:p>
          <a:pPr rtl="0"/>
          <a:r>
            <a:rPr lang="en-US" dirty="0"/>
            <a:t>$667 per trimester</a:t>
          </a:r>
        </a:p>
      </dgm:t>
    </dgm:pt>
    <dgm:pt modelId="{56331647-45A6-4D89-A3A3-92F2FFAAA934}" type="parTrans" cxnId="{1713D8A5-6459-4CA9-9573-4D013AE23DF3}">
      <dgm:prSet/>
      <dgm:spPr/>
      <dgm:t>
        <a:bodyPr/>
        <a:lstStyle/>
        <a:p>
          <a:endParaRPr lang="en-US"/>
        </a:p>
      </dgm:t>
    </dgm:pt>
    <dgm:pt modelId="{3CECC5F2-F484-4C1C-A83A-3AFB7B282132}" type="sibTrans" cxnId="{1713D8A5-6459-4CA9-9573-4D013AE23DF3}">
      <dgm:prSet/>
      <dgm:spPr/>
      <dgm:t>
        <a:bodyPr/>
        <a:lstStyle/>
        <a:p>
          <a:endParaRPr lang="en-US"/>
        </a:p>
      </dgm:t>
    </dgm:pt>
    <dgm:pt modelId="{513894CD-1BB8-426C-A292-191DA584035D}">
      <dgm:prSet/>
      <dgm:spPr/>
      <dgm:t>
        <a:bodyPr/>
        <a:lstStyle/>
        <a:p>
          <a:pPr rtl="0"/>
          <a:r>
            <a:rPr lang="en-US" dirty="0"/>
            <a:t>Wilder- Naifeh</a:t>
          </a:r>
        </a:p>
      </dgm:t>
    </dgm:pt>
    <dgm:pt modelId="{FB6EF584-668B-4DB9-B010-D1119155410A}" type="parTrans" cxnId="{6D2C81E5-8F5D-47E9-A463-3DA5463172B3}">
      <dgm:prSet/>
      <dgm:spPr/>
      <dgm:t>
        <a:bodyPr/>
        <a:lstStyle/>
        <a:p>
          <a:endParaRPr lang="en-US"/>
        </a:p>
      </dgm:t>
    </dgm:pt>
    <dgm:pt modelId="{55C1523E-3831-43B9-88F3-09B5DD0A1FEC}" type="sibTrans" cxnId="{6D2C81E5-8F5D-47E9-A463-3DA5463172B3}">
      <dgm:prSet/>
      <dgm:spPr/>
      <dgm:t>
        <a:bodyPr/>
        <a:lstStyle/>
        <a:p>
          <a:endParaRPr lang="en-US"/>
        </a:p>
      </dgm:t>
    </dgm:pt>
    <dgm:pt modelId="{B6CBACB9-AC02-43EB-8BF2-10D845831D37}">
      <dgm:prSet/>
      <dgm:spPr/>
      <dgm:t>
        <a:bodyPr/>
        <a:lstStyle/>
        <a:p>
          <a:pPr rtl="0"/>
          <a:r>
            <a:rPr lang="en-US" dirty="0"/>
            <a:t>Certificate/</a:t>
          </a:r>
          <a:br>
            <a:rPr lang="en-US" dirty="0"/>
          </a:br>
          <a:r>
            <a:rPr lang="en-US" dirty="0"/>
            <a:t>Diploma TCAT</a:t>
          </a:r>
        </a:p>
      </dgm:t>
    </dgm:pt>
    <dgm:pt modelId="{1E429A81-8C70-4DDC-B424-E7B525A4EF0A}" type="parTrans" cxnId="{CD2111FC-BD6F-46ED-81E5-45BB3F05FFD1}">
      <dgm:prSet/>
      <dgm:spPr/>
      <dgm:t>
        <a:bodyPr/>
        <a:lstStyle/>
        <a:p>
          <a:endParaRPr lang="en-US"/>
        </a:p>
      </dgm:t>
    </dgm:pt>
    <dgm:pt modelId="{1EC3BD51-3DF7-430B-A22B-E0FC4DDF542D}" type="sibTrans" cxnId="{CD2111FC-BD6F-46ED-81E5-45BB3F05FFD1}">
      <dgm:prSet/>
      <dgm:spPr/>
      <dgm:t>
        <a:bodyPr/>
        <a:lstStyle/>
        <a:p>
          <a:endParaRPr lang="en-US"/>
        </a:p>
      </dgm:t>
    </dgm:pt>
    <dgm:pt modelId="{39515BE2-D17D-47A1-8CCD-9F60C91A14F3}">
      <dgm:prSet/>
      <dgm:spPr/>
      <dgm:t>
        <a:bodyPr/>
        <a:lstStyle/>
        <a:p>
          <a:pPr rtl="0"/>
          <a:r>
            <a:rPr lang="en-US" dirty="0"/>
            <a:t>$667 per trimester</a:t>
          </a:r>
        </a:p>
      </dgm:t>
    </dgm:pt>
    <dgm:pt modelId="{F873C843-5331-4861-B2A7-5BD8767D4413}" type="parTrans" cxnId="{BF0C6ABA-CD88-4166-B64A-11EDCDDD65E9}">
      <dgm:prSet/>
      <dgm:spPr/>
      <dgm:t>
        <a:bodyPr/>
        <a:lstStyle/>
        <a:p>
          <a:endParaRPr lang="en-US"/>
        </a:p>
      </dgm:t>
    </dgm:pt>
    <dgm:pt modelId="{18414BC9-8D61-4816-818D-09A946C7B292}" type="sibTrans" cxnId="{BF0C6ABA-CD88-4166-B64A-11EDCDDD65E9}">
      <dgm:prSet/>
      <dgm:spPr/>
      <dgm:t>
        <a:bodyPr/>
        <a:lstStyle/>
        <a:p>
          <a:endParaRPr lang="en-US"/>
        </a:p>
      </dgm:t>
    </dgm:pt>
    <dgm:pt modelId="{0BC7698F-AE20-4ED8-AAE2-4E14D5583C15}" type="pres">
      <dgm:prSet presAssocID="{C193D40D-0110-4138-AAA3-B7FDDD31993D}" presName="diagram" presStyleCnt="0">
        <dgm:presLayoutVars>
          <dgm:chPref val="1"/>
          <dgm:dir/>
          <dgm:animOne val="branch"/>
          <dgm:animLvl val="lvl"/>
          <dgm:resizeHandles/>
        </dgm:presLayoutVars>
      </dgm:prSet>
      <dgm:spPr/>
    </dgm:pt>
    <dgm:pt modelId="{73B7FB2D-501B-4C63-9539-2C7793B516F6}" type="pres">
      <dgm:prSet presAssocID="{89EBDD99-540E-4646-BD7C-B4FCC80707FD}" presName="root" presStyleCnt="0"/>
      <dgm:spPr/>
    </dgm:pt>
    <dgm:pt modelId="{FA1A058A-993A-44D1-902A-A58F6D6EBF30}" type="pres">
      <dgm:prSet presAssocID="{89EBDD99-540E-4646-BD7C-B4FCC80707FD}" presName="rootComposite" presStyleCnt="0"/>
      <dgm:spPr/>
    </dgm:pt>
    <dgm:pt modelId="{9F5A3FA2-46A7-4164-99D1-AAE6BB3A60B2}" type="pres">
      <dgm:prSet presAssocID="{89EBDD99-540E-4646-BD7C-B4FCC80707FD}" presName="rootText" presStyleLbl="node1" presStyleIdx="0" presStyleCnt="2"/>
      <dgm:spPr/>
    </dgm:pt>
    <dgm:pt modelId="{D3AB3D7D-2373-489F-BDBD-D4696B71BC2A}" type="pres">
      <dgm:prSet presAssocID="{89EBDD99-540E-4646-BD7C-B4FCC80707FD}" presName="rootConnector" presStyleLbl="node1" presStyleIdx="0" presStyleCnt="2"/>
      <dgm:spPr/>
    </dgm:pt>
    <dgm:pt modelId="{8D9F33D7-1EA2-4D31-B822-1C81CDF0AEA0}" type="pres">
      <dgm:prSet presAssocID="{89EBDD99-540E-4646-BD7C-B4FCC80707FD}" presName="childShape" presStyleCnt="0"/>
      <dgm:spPr/>
    </dgm:pt>
    <dgm:pt modelId="{DC18500A-9DCB-4C3F-90D8-72CF496B4640}" type="pres">
      <dgm:prSet presAssocID="{A17C31DC-8624-4728-9E59-9FB5E1758765}" presName="Name13" presStyleLbl="parChTrans1D2" presStyleIdx="0" presStyleCnt="4"/>
      <dgm:spPr/>
    </dgm:pt>
    <dgm:pt modelId="{B04BBF37-F730-4871-9100-C55292062DCC}" type="pres">
      <dgm:prSet presAssocID="{49D82D75-3132-4FA4-AAAA-F63AD087D9DC}" presName="childText" presStyleLbl="bgAcc1" presStyleIdx="0" presStyleCnt="4">
        <dgm:presLayoutVars>
          <dgm:bulletEnabled val="1"/>
        </dgm:presLayoutVars>
      </dgm:prSet>
      <dgm:spPr/>
    </dgm:pt>
    <dgm:pt modelId="{7A72C45A-37EE-45BD-9E5C-B8BA48650098}" type="pres">
      <dgm:prSet presAssocID="{56331647-45A6-4D89-A3A3-92F2FFAAA934}" presName="Name13" presStyleLbl="parChTrans1D2" presStyleIdx="1" presStyleCnt="4"/>
      <dgm:spPr/>
    </dgm:pt>
    <dgm:pt modelId="{9B0A3BF5-E614-49EE-BA58-809F3B607DB8}" type="pres">
      <dgm:prSet presAssocID="{4586DE5E-2B43-4343-84D2-53166E51A5A7}" presName="childText" presStyleLbl="bgAcc1" presStyleIdx="1" presStyleCnt="4">
        <dgm:presLayoutVars>
          <dgm:bulletEnabled val="1"/>
        </dgm:presLayoutVars>
      </dgm:prSet>
      <dgm:spPr/>
    </dgm:pt>
    <dgm:pt modelId="{27382E13-98F5-49B3-A813-BC2A728B9D0C}" type="pres">
      <dgm:prSet presAssocID="{513894CD-1BB8-426C-A292-191DA584035D}" presName="root" presStyleCnt="0"/>
      <dgm:spPr/>
    </dgm:pt>
    <dgm:pt modelId="{3BF73C78-CEB5-4670-AB15-C53685EC033F}" type="pres">
      <dgm:prSet presAssocID="{513894CD-1BB8-426C-A292-191DA584035D}" presName="rootComposite" presStyleCnt="0"/>
      <dgm:spPr/>
    </dgm:pt>
    <dgm:pt modelId="{DDDDBB93-545C-4B74-AEF3-9BE4EEE07D27}" type="pres">
      <dgm:prSet presAssocID="{513894CD-1BB8-426C-A292-191DA584035D}" presName="rootText" presStyleLbl="node1" presStyleIdx="1" presStyleCnt="2"/>
      <dgm:spPr/>
    </dgm:pt>
    <dgm:pt modelId="{ACB6F5DA-012D-4160-8A6B-865359516456}" type="pres">
      <dgm:prSet presAssocID="{513894CD-1BB8-426C-A292-191DA584035D}" presName="rootConnector" presStyleLbl="node1" presStyleIdx="1" presStyleCnt="2"/>
      <dgm:spPr/>
    </dgm:pt>
    <dgm:pt modelId="{436DE1F8-55A2-465D-8EDB-9FD0D6845917}" type="pres">
      <dgm:prSet presAssocID="{513894CD-1BB8-426C-A292-191DA584035D}" presName="childShape" presStyleCnt="0"/>
      <dgm:spPr/>
    </dgm:pt>
    <dgm:pt modelId="{4F96441E-D0EC-4645-A6F9-E0D74D58E1FF}" type="pres">
      <dgm:prSet presAssocID="{1E429A81-8C70-4DDC-B424-E7B525A4EF0A}" presName="Name13" presStyleLbl="parChTrans1D2" presStyleIdx="2" presStyleCnt="4"/>
      <dgm:spPr/>
    </dgm:pt>
    <dgm:pt modelId="{4B3C2B23-51DC-480C-B0A0-DE59D03C464E}" type="pres">
      <dgm:prSet presAssocID="{B6CBACB9-AC02-43EB-8BF2-10D845831D37}" presName="childText" presStyleLbl="bgAcc1" presStyleIdx="2" presStyleCnt="4" custLinFactNeighborX="-12" custLinFactNeighborY="1692">
        <dgm:presLayoutVars>
          <dgm:bulletEnabled val="1"/>
        </dgm:presLayoutVars>
      </dgm:prSet>
      <dgm:spPr/>
    </dgm:pt>
    <dgm:pt modelId="{209979C0-5747-4ABA-9575-1A0D8ABFA5D8}" type="pres">
      <dgm:prSet presAssocID="{F873C843-5331-4861-B2A7-5BD8767D4413}" presName="Name13" presStyleLbl="parChTrans1D2" presStyleIdx="3" presStyleCnt="4"/>
      <dgm:spPr/>
    </dgm:pt>
    <dgm:pt modelId="{0AC98E32-653B-484F-84F1-981BFEEFF00E}" type="pres">
      <dgm:prSet presAssocID="{39515BE2-D17D-47A1-8CCD-9F60C91A14F3}" presName="childText" presStyleLbl="bgAcc1" presStyleIdx="3" presStyleCnt="4">
        <dgm:presLayoutVars>
          <dgm:bulletEnabled val="1"/>
        </dgm:presLayoutVars>
      </dgm:prSet>
      <dgm:spPr/>
    </dgm:pt>
  </dgm:ptLst>
  <dgm:cxnLst>
    <dgm:cxn modelId="{A92B9914-58B2-4D63-9ADC-C15CC66929BB}" type="presOf" srcId="{39515BE2-D17D-47A1-8CCD-9F60C91A14F3}" destId="{0AC98E32-653B-484F-84F1-981BFEEFF00E}" srcOrd="0" destOrd="0" presId="urn:microsoft.com/office/officeart/2005/8/layout/hierarchy3"/>
    <dgm:cxn modelId="{C78C7522-65DD-451B-B729-E4DE1694B4D5}" type="presOf" srcId="{513894CD-1BB8-426C-A292-191DA584035D}" destId="{ACB6F5DA-012D-4160-8A6B-865359516456}" srcOrd="1" destOrd="0" presId="urn:microsoft.com/office/officeart/2005/8/layout/hierarchy3"/>
    <dgm:cxn modelId="{428CEA24-3947-4253-BFB7-C1CB8946EE60}" srcId="{89EBDD99-540E-4646-BD7C-B4FCC80707FD}" destId="{49D82D75-3132-4FA4-AAAA-F63AD087D9DC}" srcOrd="0" destOrd="0" parTransId="{A17C31DC-8624-4728-9E59-9FB5E1758765}" sibTransId="{E515DF66-D9F1-4394-9521-4FF95A89A0AB}"/>
    <dgm:cxn modelId="{5842D935-0112-4BFC-A179-CFA5568C37F5}" type="presOf" srcId="{513894CD-1BB8-426C-A292-191DA584035D}" destId="{DDDDBB93-545C-4B74-AEF3-9BE4EEE07D27}" srcOrd="0" destOrd="0" presId="urn:microsoft.com/office/officeart/2005/8/layout/hierarchy3"/>
    <dgm:cxn modelId="{D6AB4336-F094-4185-8466-B80E104F2AC2}" type="presOf" srcId="{89EBDD99-540E-4646-BD7C-B4FCC80707FD}" destId="{D3AB3D7D-2373-489F-BDBD-D4696B71BC2A}" srcOrd="1" destOrd="0" presId="urn:microsoft.com/office/officeart/2005/8/layout/hierarchy3"/>
    <dgm:cxn modelId="{C4B6707E-B54E-4F5F-87E9-4680FD371B61}" type="presOf" srcId="{56331647-45A6-4D89-A3A3-92F2FFAAA934}" destId="{7A72C45A-37EE-45BD-9E5C-B8BA48650098}" srcOrd="0" destOrd="0" presId="urn:microsoft.com/office/officeart/2005/8/layout/hierarchy3"/>
    <dgm:cxn modelId="{E65AAC80-48A2-4105-8827-FFC3E456CAA6}" type="presOf" srcId="{A17C31DC-8624-4728-9E59-9FB5E1758765}" destId="{DC18500A-9DCB-4C3F-90D8-72CF496B4640}" srcOrd="0" destOrd="0" presId="urn:microsoft.com/office/officeart/2005/8/layout/hierarchy3"/>
    <dgm:cxn modelId="{334C9298-B811-4ED5-8F8A-68D3F18EFF9E}" type="presOf" srcId="{C193D40D-0110-4138-AAA3-B7FDDD31993D}" destId="{0BC7698F-AE20-4ED8-AAE2-4E14D5583C15}" srcOrd="0" destOrd="0" presId="urn:microsoft.com/office/officeart/2005/8/layout/hierarchy3"/>
    <dgm:cxn modelId="{34B67A9B-F47D-48F4-BFA9-81F31DE77826}" srcId="{C193D40D-0110-4138-AAA3-B7FDDD31993D}" destId="{89EBDD99-540E-4646-BD7C-B4FCC80707FD}" srcOrd="0" destOrd="0" parTransId="{B9B8905C-1687-4D1C-B3E2-4B96C787B740}" sibTransId="{AC71DB2F-E342-4AD0-A1A3-3C97D3415430}"/>
    <dgm:cxn modelId="{F693019F-5187-4F15-83A0-686114155331}" type="presOf" srcId="{49D82D75-3132-4FA4-AAAA-F63AD087D9DC}" destId="{B04BBF37-F730-4871-9100-C55292062DCC}" srcOrd="0" destOrd="0" presId="urn:microsoft.com/office/officeart/2005/8/layout/hierarchy3"/>
    <dgm:cxn modelId="{1713D8A5-6459-4CA9-9573-4D013AE23DF3}" srcId="{89EBDD99-540E-4646-BD7C-B4FCC80707FD}" destId="{4586DE5E-2B43-4343-84D2-53166E51A5A7}" srcOrd="1" destOrd="0" parTransId="{56331647-45A6-4D89-A3A3-92F2FFAAA934}" sibTransId="{3CECC5F2-F484-4C1C-A83A-3AFB7B282132}"/>
    <dgm:cxn modelId="{07987CAA-3CA0-4544-A048-7B6B66F00548}" type="presOf" srcId="{4586DE5E-2B43-4343-84D2-53166E51A5A7}" destId="{9B0A3BF5-E614-49EE-BA58-809F3B607DB8}" srcOrd="0" destOrd="0" presId="urn:microsoft.com/office/officeart/2005/8/layout/hierarchy3"/>
    <dgm:cxn modelId="{BF0C6ABA-CD88-4166-B64A-11EDCDDD65E9}" srcId="{513894CD-1BB8-426C-A292-191DA584035D}" destId="{39515BE2-D17D-47A1-8CCD-9F60C91A14F3}" srcOrd="1" destOrd="0" parTransId="{F873C843-5331-4861-B2A7-5BD8767D4413}" sibTransId="{18414BC9-8D61-4816-818D-09A946C7B292}"/>
    <dgm:cxn modelId="{C8629CC4-F0A1-4B70-8483-DFF8ED5873F2}" type="presOf" srcId="{1E429A81-8C70-4DDC-B424-E7B525A4EF0A}" destId="{4F96441E-D0EC-4645-A6F9-E0D74D58E1FF}" srcOrd="0" destOrd="0" presId="urn:microsoft.com/office/officeart/2005/8/layout/hierarchy3"/>
    <dgm:cxn modelId="{161C7DC7-9621-48C0-A2BF-040B23593E22}" type="presOf" srcId="{F873C843-5331-4861-B2A7-5BD8767D4413}" destId="{209979C0-5747-4ABA-9575-1A0D8ABFA5D8}" srcOrd="0" destOrd="0" presId="urn:microsoft.com/office/officeart/2005/8/layout/hierarchy3"/>
    <dgm:cxn modelId="{6D2C81E5-8F5D-47E9-A463-3DA5463172B3}" srcId="{C193D40D-0110-4138-AAA3-B7FDDD31993D}" destId="{513894CD-1BB8-426C-A292-191DA584035D}" srcOrd="1" destOrd="0" parTransId="{FB6EF584-668B-4DB9-B010-D1119155410A}" sibTransId="{55C1523E-3831-43B9-88F3-09B5DD0A1FEC}"/>
    <dgm:cxn modelId="{880481EC-5B4F-4B57-A845-A2B2103EEB5F}" type="presOf" srcId="{B6CBACB9-AC02-43EB-8BF2-10D845831D37}" destId="{4B3C2B23-51DC-480C-B0A0-DE59D03C464E}" srcOrd="0" destOrd="0" presId="urn:microsoft.com/office/officeart/2005/8/layout/hierarchy3"/>
    <dgm:cxn modelId="{8656BAF3-2C46-455B-9BF2-E697E1C65DF2}" type="presOf" srcId="{89EBDD99-540E-4646-BD7C-B4FCC80707FD}" destId="{9F5A3FA2-46A7-4164-99D1-AAE6BB3A60B2}" srcOrd="0" destOrd="0" presId="urn:microsoft.com/office/officeart/2005/8/layout/hierarchy3"/>
    <dgm:cxn modelId="{CD2111FC-BD6F-46ED-81E5-45BB3F05FFD1}" srcId="{513894CD-1BB8-426C-A292-191DA584035D}" destId="{B6CBACB9-AC02-43EB-8BF2-10D845831D37}" srcOrd="0" destOrd="0" parTransId="{1E429A81-8C70-4DDC-B424-E7B525A4EF0A}" sibTransId="{1EC3BD51-3DF7-430B-A22B-E0FC4DDF542D}"/>
    <dgm:cxn modelId="{68D9B5BE-6426-48C5-A9F2-5D608D7C96FE}" type="presParOf" srcId="{0BC7698F-AE20-4ED8-AAE2-4E14D5583C15}" destId="{73B7FB2D-501B-4C63-9539-2C7793B516F6}" srcOrd="0" destOrd="0" presId="urn:microsoft.com/office/officeart/2005/8/layout/hierarchy3"/>
    <dgm:cxn modelId="{EC8DC0E5-FCD9-487E-8E0D-AF6CC95F0979}" type="presParOf" srcId="{73B7FB2D-501B-4C63-9539-2C7793B516F6}" destId="{FA1A058A-993A-44D1-902A-A58F6D6EBF30}" srcOrd="0" destOrd="0" presId="urn:microsoft.com/office/officeart/2005/8/layout/hierarchy3"/>
    <dgm:cxn modelId="{F93B4216-3B8C-4945-A340-C0F37F17AD94}" type="presParOf" srcId="{FA1A058A-993A-44D1-902A-A58F6D6EBF30}" destId="{9F5A3FA2-46A7-4164-99D1-AAE6BB3A60B2}" srcOrd="0" destOrd="0" presId="urn:microsoft.com/office/officeart/2005/8/layout/hierarchy3"/>
    <dgm:cxn modelId="{05D5B534-C3EC-4647-8A6C-58B91313DAF5}" type="presParOf" srcId="{FA1A058A-993A-44D1-902A-A58F6D6EBF30}" destId="{D3AB3D7D-2373-489F-BDBD-D4696B71BC2A}" srcOrd="1" destOrd="0" presId="urn:microsoft.com/office/officeart/2005/8/layout/hierarchy3"/>
    <dgm:cxn modelId="{52D639A3-F25F-401E-AB6A-C1252909E824}" type="presParOf" srcId="{73B7FB2D-501B-4C63-9539-2C7793B516F6}" destId="{8D9F33D7-1EA2-4D31-B822-1C81CDF0AEA0}" srcOrd="1" destOrd="0" presId="urn:microsoft.com/office/officeart/2005/8/layout/hierarchy3"/>
    <dgm:cxn modelId="{54AA2B8A-EC22-4745-B689-771982E2C470}" type="presParOf" srcId="{8D9F33D7-1EA2-4D31-B822-1C81CDF0AEA0}" destId="{DC18500A-9DCB-4C3F-90D8-72CF496B4640}" srcOrd="0" destOrd="0" presId="urn:microsoft.com/office/officeart/2005/8/layout/hierarchy3"/>
    <dgm:cxn modelId="{47D325A1-BEAE-4B37-8AB9-21A2FB3BE6CD}" type="presParOf" srcId="{8D9F33D7-1EA2-4D31-B822-1C81CDF0AEA0}" destId="{B04BBF37-F730-4871-9100-C55292062DCC}" srcOrd="1" destOrd="0" presId="urn:microsoft.com/office/officeart/2005/8/layout/hierarchy3"/>
    <dgm:cxn modelId="{96669908-5FCD-407F-9923-C7D0DFD41301}" type="presParOf" srcId="{8D9F33D7-1EA2-4D31-B822-1C81CDF0AEA0}" destId="{7A72C45A-37EE-45BD-9E5C-B8BA48650098}" srcOrd="2" destOrd="0" presId="urn:microsoft.com/office/officeart/2005/8/layout/hierarchy3"/>
    <dgm:cxn modelId="{C2028C14-BCED-46EE-96C9-42DFC6463F95}" type="presParOf" srcId="{8D9F33D7-1EA2-4D31-B822-1C81CDF0AEA0}" destId="{9B0A3BF5-E614-49EE-BA58-809F3B607DB8}" srcOrd="3" destOrd="0" presId="urn:microsoft.com/office/officeart/2005/8/layout/hierarchy3"/>
    <dgm:cxn modelId="{80CF153E-E07B-4035-B5E7-C51329720B2C}" type="presParOf" srcId="{0BC7698F-AE20-4ED8-AAE2-4E14D5583C15}" destId="{27382E13-98F5-49B3-A813-BC2A728B9D0C}" srcOrd="1" destOrd="0" presId="urn:microsoft.com/office/officeart/2005/8/layout/hierarchy3"/>
    <dgm:cxn modelId="{FC9E9042-F976-42B0-A3F7-F5269B5AA397}" type="presParOf" srcId="{27382E13-98F5-49B3-A813-BC2A728B9D0C}" destId="{3BF73C78-CEB5-4670-AB15-C53685EC033F}" srcOrd="0" destOrd="0" presId="urn:microsoft.com/office/officeart/2005/8/layout/hierarchy3"/>
    <dgm:cxn modelId="{5DD339C3-47DE-4ADD-9064-A4D6E2248824}" type="presParOf" srcId="{3BF73C78-CEB5-4670-AB15-C53685EC033F}" destId="{DDDDBB93-545C-4B74-AEF3-9BE4EEE07D27}" srcOrd="0" destOrd="0" presId="urn:microsoft.com/office/officeart/2005/8/layout/hierarchy3"/>
    <dgm:cxn modelId="{A90E9F61-44CF-450A-9AE4-4CB80A8B9492}" type="presParOf" srcId="{3BF73C78-CEB5-4670-AB15-C53685EC033F}" destId="{ACB6F5DA-012D-4160-8A6B-865359516456}" srcOrd="1" destOrd="0" presId="urn:microsoft.com/office/officeart/2005/8/layout/hierarchy3"/>
    <dgm:cxn modelId="{34FDB1AB-44B8-4801-82F4-5152DA807D97}" type="presParOf" srcId="{27382E13-98F5-49B3-A813-BC2A728B9D0C}" destId="{436DE1F8-55A2-465D-8EDB-9FD0D6845917}" srcOrd="1" destOrd="0" presId="urn:microsoft.com/office/officeart/2005/8/layout/hierarchy3"/>
    <dgm:cxn modelId="{8AB843B4-714E-4E75-AE73-3C9B8BBA1E07}" type="presParOf" srcId="{436DE1F8-55A2-465D-8EDB-9FD0D6845917}" destId="{4F96441E-D0EC-4645-A6F9-E0D74D58E1FF}" srcOrd="0" destOrd="0" presId="urn:microsoft.com/office/officeart/2005/8/layout/hierarchy3"/>
    <dgm:cxn modelId="{786AFA7B-17E3-4C6B-BB0E-59DDCFEF5A52}" type="presParOf" srcId="{436DE1F8-55A2-465D-8EDB-9FD0D6845917}" destId="{4B3C2B23-51DC-480C-B0A0-DE59D03C464E}" srcOrd="1" destOrd="0" presId="urn:microsoft.com/office/officeart/2005/8/layout/hierarchy3"/>
    <dgm:cxn modelId="{9BD62D17-38E3-45D1-A797-A1FAB4F733F4}" type="presParOf" srcId="{436DE1F8-55A2-465D-8EDB-9FD0D6845917}" destId="{209979C0-5747-4ABA-9575-1A0D8ABFA5D8}" srcOrd="2" destOrd="0" presId="urn:microsoft.com/office/officeart/2005/8/layout/hierarchy3"/>
    <dgm:cxn modelId="{F069A804-A35D-4E51-A44A-45306B626737}" type="presParOf" srcId="{436DE1F8-55A2-465D-8EDB-9FD0D6845917}" destId="{0AC98E32-653B-484F-84F1-981BFEEFF00E}"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3813C1-724E-49C4-9DA6-9431E388A977}"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6EB2C74-4430-4418-AF83-BF19FCE3AEA8}">
      <dgm:prSet phldrT="[Text]"/>
      <dgm:spPr/>
      <dgm:t>
        <a:bodyPr/>
        <a:lstStyle/>
        <a:p>
          <a:r>
            <a:rPr lang="en-US" dirty="0">
              <a:solidFill>
                <a:schemeClr val="tx2"/>
              </a:solidFill>
            </a:rPr>
            <a:t>HOPE Foster Child Tuition Grant</a:t>
          </a:r>
        </a:p>
      </dgm:t>
    </dgm:pt>
    <dgm:pt modelId="{1C3DACD2-7A0B-438F-8878-4C000C448540}" type="parTrans" cxnId="{3A65911D-9AF7-4DB6-9970-69BE15FF747C}">
      <dgm:prSet/>
      <dgm:spPr/>
      <dgm:t>
        <a:bodyPr/>
        <a:lstStyle/>
        <a:p>
          <a:endParaRPr lang="en-US">
            <a:solidFill>
              <a:schemeClr val="tx2"/>
            </a:solidFill>
          </a:endParaRPr>
        </a:p>
      </dgm:t>
    </dgm:pt>
    <dgm:pt modelId="{B15D9293-7103-4DA5-96C2-D5FB56EBEB84}" type="sibTrans" cxnId="{3A65911D-9AF7-4DB6-9970-69BE15FF747C}">
      <dgm:prSet/>
      <dgm:spPr/>
      <dgm:t>
        <a:bodyPr/>
        <a:lstStyle/>
        <a:p>
          <a:endParaRPr lang="en-US">
            <a:solidFill>
              <a:schemeClr val="tx2"/>
            </a:solidFill>
          </a:endParaRPr>
        </a:p>
      </dgm:t>
    </dgm:pt>
    <dgm:pt modelId="{6BF4F595-59F3-410F-AC88-E72970A69ADE}">
      <dgm:prSet phldrT="[Text]"/>
      <dgm:spPr/>
      <dgm:t>
        <a:bodyPr/>
        <a:lstStyle/>
        <a:p>
          <a:r>
            <a:rPr lang="en-US" dirty="0">
              <a:solidFill>
                <a:schemeClr val="tx2"/>
              </a:solidFill>
            </a:rPr>
            <a:t>Dependent Children Scholarship</a:t>
          </a:r>
        </a:p>
      </dgm:t>
    </dgm:pt>
    <dgm:pt modelId="{9F0CF6CD-52E9-42E4-8E76-AF8E41188528}" type="parTrans" cxnId="{D0EA8F38-05D7-4C70-B1FF-018312B14712}">
      <dgm:prSet/>
      <dgm:spPr/>
      <dgm:t>
        <a:bodyPr/>
        <a:lstStyle/>
        <a:p>
          <a:endParaRPr lang="en-US">
            <a:solidFill>
              <a:schemeClr val="tx2"/>
            </a:solidFill>
          </a:endParaRPr>
        </a:p>
      </dgm:t>
    </dgm:pt>
    <dgm:pt modelId="{E853D736-4510-4447-A545-26336DED5F5D}" type="sibTrans" cxnId="{D0EA8F38-05D7-4C70-B1FF-018312B14712}">
      <dgm:prSet/>
      <dgm:spPr/>
      <dgm:t>
        <a:bodyPr/>
        <a:lstStyle/>
        <a:p>
          <a:endParaRPr lang="en-US">
            <a:solidFill>
              <a:schemeClr val="tx2"/>
            </a:solidFill>
          </a:endParaRPr>
        </a:p>
      </dgm:t>
    </dgm:pt>
    <dgm:pt modelId="{D5BB001D-0E2E-457F-A3A8-13FE2421955D}">
      <dgm:prSet phldrT="[Text]"/>
      <dgm:spPr/>
      <dgm:t>
        <a:bodyPr/>
        <a:lstStyle/>
        <a:p>
          <a:r>
            <a:rPr lang="en-US" dirty="0">
              <a:solidFill>
                <a:schemeClr val="tx2"/>
              </a:solidFill>
            </a:rPr>
            <a:t>Ned McWherter Scholarship</a:t>
          </a:r>
        </a:p>
      </dgm:t>
    </dgm:pt>
    <dgm:pt modelId="{CCF8329D-BB4D-4EDA-B127-79DB72438108}" type="parTrans" cxnId="{E30585C1-8F22-49D4-A800-E074B4E6DD49}">
      <dgm:prSet/>
      <dgm:spPr/>
      <dgm:t>
        <a:bodyPr/>
        <a:lstStyle/>
        <a:p>
          <a:endParaRPr lang="en-US">
            <a:solidFill>
              <a:schemeClr val="tx2"/>
            </a:solidFill>
          </a:endParaRPr>
        </a:p>
      </dgm:t>
    </dgm:pt>
    <dgm:pt modelId="{12DD5279-E042-41DE-9D07-7FCF38A6BDE7}" type="sibTrans" cxnId="{E30585C1-8F22-49D4-A800-E074B4E6DD49}">
      <dgm:prSet/>
      <dgm:spPr/>
      <dgm:t>
        <a:bodyPr/>
        <a:lstStyle/>
        <a:p>
          <a:endParaRPr lang="en-US">
            <a:solidFill>
              <a:schemeClr val="tx2"/>
            </a:solidFill>
          </a:endParaRPr>
        </a:p>
      </dgm:t>
    </dgm:pt>
    <dgm:pt modelId="{8DCD081F-558F-4090-BAA9-5F22E7669FD3}">
      <dgm:prSet phldrT="[Text]"/>
      <dgm:spPr/>
      <dgm:t>
        <a:bodyPr/>
        <a:lstStyle/>
        <a:p>
          <a:r>
            <a:rPr lang="en-US" dirty="0">
              <a:solidFill>
                <a:schemeClr val="tx2"/>
              </a:solidFill>
            </a:rPr>
            <a:t>STEP UP Scholarship</a:t>
          </a:r>
        </a:p>
      </dgm:t>
    </dgm:pt>
    <dgm:pt modelId="{1E90376B-261F-4F20-946F-F93E7EAE148B}" type="parTrans" cxnId="{F55E6B53-6ABD-4559-91E8-7E627F179B05}">
      <dgm:prSet/>
      <dgm:spPr/>
      <dgm:t>
        <a:bodyPr/>
        <a:lstStyle/>
        <a:p>
          <a:endParaRPr lang="en-US"/>
        </a:p>
      </dgm:t>
    </dgm:pt>
    <dgm:pt modelId="{18B4E877-F1F7-4E43-83DC-179CD75D0207}" type="sibTrans" cxnId="{F55E6B53-6ABD-4559-91E8-7E627F179B05}">
      <dgm:prSet/>
      <dgm:spPr/>
      <dgm:t>
        <a:bodyPr/>
        <a:lstStyle/>
        <a:p>
          <a:endParaRPr lang="en-US"/>
        </a:p>
      </dgm:t>
    </dgm:pt>
    <dgm:pt modelId="{E06EE431-8C92-44DF-BA08-77C7D526B303}" type="pres">
      <dgm:prSet presAssocID="{AA3813C1-724E-49C4-9DA6-9431E388A977}" presName="vert0" presStyleCnt="0">
        <dgm:presLayoutVars>
          <dgm:dir/>
          <dgm:animOne val="branch"/>
          <dgm:animLvl val="lvl"/>
        </dgm:presLayoutVars>
      </dgm:prSet>
      <dgm:spPr/>
    </dgm:pt>
    <dgm:pt modelId="{7C831C45-D797-4853-91F0-3769609DBB45}" type="pres">
      <dgm:prSet presAssocID="{D5BB001D-0E2E-457F-A3A8-13FE2421955D}" presName="thickLine" presStyleLbl="alignNode1" presStyleIdx="0" presStyleCnt="4"/>
      <dgm:spPr/>
    </dgm:pt>
    <dgm:pt modelId="{806EAB51-081C-4DEC-8F97-A41DDBDFD155}" type="pres">
      <dgm:prSet presAssocID="{D5BB001D-0E2E-457F-A3A8-13FE2421955D}" presName="horz1" presStyleCnt="0"/>
      <dgm:spPr/>
    </dgm:pt>
    <dgm:pt modelId="{BDAF9629-111C-40F6-977A-7316EF5FEFC7}" type="pres">
      <dgm:prSet presAssocID="{D5BB001D-0E2E-457F-A3A8-13FE2421955D}" presName="tx1" presStyleLbl="revTx" presStyleIdx="0" presStyleCnt="4"/>
      <dgm:spPr/>
    </dgm:pt>
    <dgm:pt modelId="{42EF0B73-9648-46F2-A1CD-4CAAECC2439B}" type="pres">
      <dgm:prSet presAssocID="{D5BB001D-0E2E-457F-A3A8-13FE2421955D}" presName="vert1" presStyleCnt="0"/>
      <dgm:spPr/>
    </dgm:pt>
    <dgm:pt modelId="{1DF972C2-B63C-48E3-968E-34A5E8146D9F}" type="pres">
      <dgm:prSet presAssocID="{06EB2C74-4430-4418-AF83-BF19FCE3AEA8}" presName="thickLine" presStyleLbl="alignNode1" presStyleIdx="1" presStyleCnt="4"/>
      <dgm:spPr/>
    </dgm:pt>
    <dgm:pt modelId="{AF4EE6DC-0430-4EAD-8CAB-128D7016810C}" type="pres">
      <dgm:prSet presAssocID="{06EB2C74-4430-4418-AF83-BF19FCE3AEA8}" presName="horz1" presStyleCnt="0"/>
      <dgm:spPr/>
    </dgm:pt>
    <dgm:pt modelId="{7ED2BA94-2A46-4844-B26B-54F2616BA2DE}" type="pres">
      <dgm:prSet presAssocID="{06EB2C74-4430-4418-AF83-BF19FCE3AEA8}" presName="tx1" presStyleLbl="revTx" presStyleIdx="1" presStyleCnt="4"/>
      <dgm:spPr/>
    </dgm:pt>
    <dgm:pt modelId="{FFF04678-01D6-4238-AE10-76DF65EFBFDB}" type="pres">
      <dgm:prSet presAssocID="{06EB2C74-4430-4418-AF83-BF19FCE3AEA8}" presName="vert1" presStyleCnt="0"/>
      <dgm:spPr/>
    </dgm:pt>
    <dgm:pt modelId="{DF13141D-9472-4512-9866-1E2B9C75B2ED}" type="pres">
      <dgm:prSet presAssocID="{8DCD081F-558F-4090-BAA9-5F22E7669FD3}" presName="thickLine" presStyleLbl="alignNode1" presStyleIdx="2" presStyleCnt="4"/>
      <dgm:spPr/>
    </dgm:pt>
    <dgm:pt modelId="{5ED6BCBA-C008-4754-B290-A900945C056B}" type="pres">
      <dgm:prSet presAssocID="{8DCD081F-558F-4090-BAA9-5F22E7669FD3}" presName="horz1" presStyleCnt="0"/>
      <dgm:spPr/>
    </dgm:pt>
    <dgm:pt modelId="{5241A6D6-DDE7-41F8-8426-967F37DA86C5}" type="pres">
      <dgm:prSet presAssocID="{8DCD081F-558F-4090-BAA9-5F22E7669FD3}" presName="tx1" presStyleLbl="revTx" presStyleIdx="2" presStyleCnt="4"/>
      <dgm:spPr/>
    </dgm:pt>
    <dgm:pt modelId="{D8D5841E-4886-4F93-A6EA-A9C4937892D4}" type="pres">
      <dgm:prSet presAssocID="{8DCD081F-558F-4090-BAA9-5F22E7669FD3}" presName="vert1" presStyleCnt="0"/>
      <dgm:spPr/>
    </dgm:pt>
    <dgm:pt modelId="{730A17C1-AB9A-4A19-8823-68EE3F98F85A}" type="pres">
      <dgm:prSet presAssocID="{6BF4F595-59F3-410F-AC88-E72970A69ADE}" presName="thickLine" presStyleLbl="alignNode1" presStyleIdx="3" presStyleCnt="4"/>
      <dgm:spPr/>
    </dgm:pt>
    <dgm:pt modelId="{BB69EFDF-5637-4C0C-BE38-5DA5A5FF6E54}" type="pres">
      <dgm:prSet presAssocID="{6BF4F595-59F3-410F-AC88-E72970A69ADE}" presName="horz1" presStyleCnt="0"/>
      <dgm:spPr/>
    </dgm:pt>
    <dgm:pt modelId="{714BAA2B-9DE3-4B37-BCBD-583F08C9FE18}" type="pres">
      <dgm:prSet presAssocID="{6BF4F595-59F3-410F-AC88-E72970A69ADE}" presName="tx1" presStyleLbl="revTx" presStyleIdx="3" presStyleCnt="4"/>
      <dgm:spPr/>
    </dgm:pt>
    <dgm:pt modelId="{713E3C94-D3A1-43E0-913C-2E42F3FB272B}" type="pres">
      <dgm:prSet presAssocID="{6BF4F595-59F3-410F-AC88-E72970A69ADE}" presName="vert1" presStyleCnt="0"/>
      <dgm:spPr/>
    </dgm:pt>
  </dgm:ptLst>
  <dgm:cxnLst>
    <dgm:cxn modelId="{D2143619-BBD2-4DC1-9F16-A02C177DFC9F}" type="presOf" srcId="{8DCD081F-558F-4090-BAA9-5F22E7669FD3}" destId="{5241A6D6-DDE7-41F8-8426-967F37DA86C5}" srcOrd="0" destOrd="0" presId="urn:microsoft.com/office/officeart/2008/layout/LinedList"/>
    <dgm:cxn modelId="{3A65911D-9AF7-4DB6-9970-69BE15FF747C}" srcId="{AA3813C1-724E-49C4-9DA6-9431E388A977}" destId="{06EB2C74-4430-4418-AF83-BF19FCE3AEA8}" srcOrd="1" destOrd="0" parTransId="{1C3DACD2-7A0B-438F-8878-4C000C448540}" sibTransId="{B15D9293-7103-4DA5-96C2-D5FB56EBEB84}"/>
    <dgm:cxn modelId="{D0EA8F38-05D7-4C70-B1FF-018312B14712}" srcId="{AA3813C1-724E-49C4-9DA6-9431E388A977}" destId="{6BF4F595-59F3-410F-AC88-E72970A69ADE}" srcOrd="3" destOrd="0" parTransId="{9F0CF6CD-52E9-42E4-8E76-AF8E41188528}" sibTransId="{E853D736-4510-4447-A545-26336DED5F5D}"/>
    <dgm:cxn modelId="{5A528A6A-DCAE-4B62-8D46-0622F0BA93BD}" type="presOf" srcId="{6BF4F595-59F3-410F-AC88-E72970A69ADE}" destId="{714BAA2B-9DE3-4B37-BCBD-583F08C9FE18}" srcOrd="0" destOrd="0" presId="urn:microsoft.com/office/officeart/2008/layout/LinedList"/>
    <dgm:cxn modelId="{F55E6B53-6ABD-4559-91E8-7E627F179B05}" srcId="{AA3813C1-724E-49C4-9DA6-9431E388A977}" destId="{8DCD081F-558F-4090-BAA9-5F22E7669FD3}" srcOrd="2" destOrd="0" parTransId="{1E90376B-261F-4F20-946F-F93E7EAE148B}" sibTransId="{18B4E877-F1F7-4E43-83DC-179CD75D0207}"/>
    <dgm:cxn modelId="{E1537096-8F9E-4E58-B5F5-75193822C1E9}" type="presOf" srcId="{06EB2C74-4430-4418-AF83-BF19FCE3AEA8}" destId="{7ED2BA94-2A46-4844-B26B-54F2616BA2DE}" srcOrd="0" destOrd="0" presId="urn:microsoft.com/office/officeart/2008/layout/LinedList"/>
    <dgm:cxn modelId="{AE4A1598-6FC7-467F-9E88-7C83493CC8CF}" type="presOf" srcId="{AA3813C1-724E-49C4-9DA6-9431E388A977}" destId="{E06EE431-8C92-44DF-BA08-77C7D526B303}" srcOrd="0" destOrd="0" presId="urn:microsoft.com/office/officeart/2008/layout/LinedList"/>
    <dgm:cxn modelId="{7E563CAF-0A7D-4335-8115-57FBD89330E2}" type="presOf" srcId="{D5BB001D-0E2E-457F-A3A8-13FE2421955D}" destId="{BDAF9629-111C-40F6-977A-7316EF5FEFC7}" srcOrd="0" destOrd="0" presId="urn:microsoft.com/office/officeart/2008/layout/LinedList"/>
    <dgm:cxn modelId="{E30585C1-8F22-49D4-A800-E074B4E6DD49}" srcId="{AA3813C1-724E-49C4-9DA6-9431E388A977}" destId="{D5BB001D-0E2E-457F-A3A8-13FE2421955D}" srcOrd="0" destOrd="0" parTransId="{CCF8329D-BB4D-4EDA-B127-79DB72438108}" sibTransId="{12DD5279-E042-41DE-9D07-7FCF38A6BDE7}"/>
    <dgm:cxn modelId="{B512AAF4-0561-46B3-9D76-D3E19EE0BEFA}" type="presParOf" srcId="{E06EE431-8C92-44DF-BA08-77C7D526B303}" destId="{7C831C45-D797-4853-91F0-3769609DBB45}" srcOrd="0" destOrd="0" presId="urn:microsoft.com/office/officeart/2008/layout/LinedList"/>
    <dgm:cxn modelId="{00E0C18D-591D-4666-9D25-9A1C434E0849}" type="presParOf" srcId="{E06EE431-8C92-44DF-BA08-77C7D526B303}" destId="{806EAB51-081C-4DEC-8F97-A41DDBDFD155}" srcOrd="1" destOrd="0" presId="urn:microsoft.com/office/officeart/2008/layout/LinedList"/>
    <dgm:cxn modelId="{6279F35D-E2EE-4783-B9B0-22F37CAAF0BD}" type="presParOf" srcId="{806EAB51-081C-4DEC-8F97-A41DDBDFD155}" destId="{BDAF9629-111C-40F6-977A-7316EF5FEFC7}" srcOrd="0" destOrd="0" presId="urn:microsoft.com/office/officeart/2008/layout/LinedList"/>
    <dgm:cxn modelId="{3B3EDE71-0175-4E4E-9607-BA62952E91F5}" type="presParOf" srcId="{806EAB51-081C-4DEC-8F97-A41DDBDFD155}" destId="{42EF0B73-9648-46F2-A1CD-4CAAECC2439B}" srcOrd="1" destOrd="0" presId="urn:microsoft.com/office/officeart/2008/layout/LinedList"/>
    <dgm:cxn modelId="{B5E237C6-A702-4AEF-A16A-E3F18AD22D6E}" type="presParOf" srcId="{E06EE431-8C92-44DF-BA08-77C7D526B303}" destId="{1DF972C2-B63C-48E3-968E-34A5E8146D9F}" srcOrd="2" destOrd="0" presId="urn:microsoft.com/office/officeart/2008/layout/LinedList"/>
    <dgm:cxn modelId="{BEA69830-42AE-4D03-8A47-DF0F53B4A2DE}" type="presParOf" srcId="{E06EE431-8C92-44DF-BA08-77C7D526B303}" destId="{AF4EE6DC-0430-4EAD-8CAB-128D7016810C}" srcOrd="3" destOrd="0" presId="urn:microsoft.com/office/officeart/2008/layout/LinedList"/>
    <dgm:cxn modelId="{B32E5EBA-D239-4ED1-A00C-912C05784506}" type="presParOf" srcId="{AF4EE6DC-0430-4EAD-8CAB-128D7016810C}" destId="{7ED2BA94-2A46-4844-B26B-54F2616BA2DE}" srcOrd="0" destOrd="0" presId="urn:microsoft.com/office/officeart/2008/layout/LinedList"/>
    <dgm:cxn modelId="{2B9EA21E-F829-4EF9-9012-5E0A4B0D8778}" type="presParOf" srcId="{AF4EE6DC-0430-4EAD-8CAB-128D7016810C}" destId="{FFF04678-01D6-4238-AE10-76DF65EFBFDB}" srcOrd="1" destOrd="0" presId="urn:microsoft.com/office/officeart/2008/layout/LinedList"/>
    <dgm:cxn modelId="{4B052E3E-0442-4B7B-9BA5-F13264F4EDEC}" type="presParOf" srcId="{E06EE431-8C92-44DF-BA08-77C7D526B303}" destId="{DF13141D-9472-4512-9866-1E2B9C75B2ED}" srcOrd="4" destOrd="0" presId="urn:microsoft.com/office/officeart/2008/layout/LinedList"/>
    <dgm:cxn modelId="{8F2E8BFF-B381-45FC-A695-318299762533}" type="presParOf" srcId="{E06EE431-8C92-44DF-BA08-77C7D526B303}" destId="{5ED6BCBA-C008-4754-B290-A900945C056B}" srcOrd="5" destOrd="0" presId="urn:microsoft.com/office/officeart/2008/layout/LinedList"/>
    <dgm:cxn modelId="{E3D12F98-10E5-4613-9E0B-5DF328E1C7E6}" type="presParOf" srcId="{5ED6BCBA-C008-4754-B290-A900945C056B}" destId="{5241A6D6-DDE7-41F8-8426-967F37DA86C5}" srcOrd="0" destOrd="0" presId="urn:microsoft.com/office/officeart/2008/layout/LinedList"/>
    <dgm:cxn modelId="{3F1185B0-E2EE-4DC4-B5ED-B913DD6D3F66}" type="presParOf" srcId="{5ED6BCBA-C008-4754-B290-A900945C056B}" destId="{D8D5841E-4886-4F93-A6EA-A9C4937892D4}" srcOrd="1" destOrd="0" presId="urn:microsoft.com/office/officeart/2008/layout/LinedList"/>
    <dgm:cxn modelId="{2404A182-C151-4B05-9DB9-E01E0CE0F940}" type="presParOf" srcId="{E06EE431-8C92-44DF-BA08-77C7D526B303}" destId="{730A17C1-AB9A-4A19-8823-68EE3F98F85A}" srcOrd="6" destOrd="0" presId="urn:microsoft.com/office/officeart/2008/layout/LinedList"/>
    <dgm:cxn modelId="{72BEC003-393A-4238-B533-7571E83C5EF8}" type="presParOf" srcId="{E06EE431-8C92-44DF-BA08-77C7D526B303}" destId="{BB69EFDF-5637-4C0C-BE38-5DA5A5FF6E54}" srcOrd="7" destOrd="0" presId="urn:microsoft.com/office/officeart/2008/layout/LinedList"/>
    <dgm:cxn modelId="{91CA64F1-9578-4793-92CD-EA20276730EE}" type="presParOf" srcId="{BB69EFDF-5637-4C0C-BE38-5DA5A5FF6E54}" destId="{714BAA2B-9DE3-4B37-BCBD-583F08C9FE18}" srcOrd="0" destOrd="0" presId="urn:microsoft.com/office/officeart/2008/layout/LinedList"/>
    <dgm:cxn modelId="{3397971C-ADC6-488D-86C2-CD834E2E9E79}" type="presParOf" srcId="{BB69EFDF-5637-4C0C-BE38-5DA5A5FF6E54}" destId="{713E3C94-D3A1-43E0-913C-2E42F3FB272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31641403-E463-40D4-973A-08414FF12E8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C2B087-F9CF-4351-A9DE-6A9E602B378D}">
      <dgm:prSet custT="1"/>
      <dgm:spPr/>
      <dgm:t>
        <a:bodyPr/>
        <a:lstStyle/>
        <a:p>
          <a:r>
            <a:rPr lang="en-US" sz="3600" dirty="0"/>
            <a:t>Is high school graduation your final life goal? </a:t>
          </a:r>
        </a:p>
      </dgm:t>
    </dgm:pt>
    <dgm:pt modelId="{5BD41393-0718-42C6-AB5D-9C007E3C77D1}" type="parTrans" cxnId="{60311987-1AE4-40AA-A67C-561382EB46C7}">
      <dgm:prSet/>
      <dgm:spPr/>
      <dgm:t>
        <a:bodyPr/>
        <a:lstStyle/>
        <a:p>
          <a:endParaRPr lang="en-US"/>
        </a:p>
      </dgm:t>
    </dgm:pt>
    <dgm:pt modelId="{7E6E2E70-A4B4-4FFB-9808-E6DF53C7A840}" type="sibTrans" cxnId="{60311987-1AE4-40AA-A67C-561382EB46C7}">
      <dgm:prSet/>
      <dgm:spPr/>
      <dgm:t>
        <a:bodyPr/>
        <a:lstStyle/>
        <a:p>
          <a:endParaRPr lang="en-US"/>
        </a:p>
      </dgm:t>
    </dgm:pt>
    <dgm:pt modelId="{2348377A-5417-4915-A139-A22C02B240AD}">
      <dgm:prSet/>
      <dgm:spPr/>
      <dgm:t>
        <a:bodyPr/>
        <a:lstStyle/>
        <a:p>
          <a:r>
            <a:rPr lang="en-US" dirty="0"/>
            <a:t>*Several early college and career opportunities</a:t>
          </a:r>
        </a:p>
      </dgm:t>
    </dgm:pt>
    <dgm:pt modelId="{263D7440-BFC8-41E4-82AC-C9C89A3ABED3}" type="parTrans" cxnId="{A2D3F412-69AC-488E-959E-650A648C35B9}">
      <dgm:prSet/>
      <dgm:spPr/>
      <dgm:t>
        <a:bodyPr/>
        <a:lstStyle/>
        <a:p>
          <a:endParaRPr lang="en-US"/>
        </a:p>
      </dgm:t>
    </dgm:pt>
    <dgm:pt modelId="{0D76CBDD-1521-43A7-BCED-17FB3CAA6992}" type="sibTrans" cxnId="{A2D3F412-69AC-488E-959E-650A648C35B9}">
      <dgm:prSet/>
      <dgm:spPr/>
      <dgm:t>
        <a:bodyPr/>
        <a:lstStyle/>
        <a:p>
          <a:endParaRPr lang="en-US"/>
        </a:p>
      </dgm:t>
    </dgm:pt>
    <dgm:pt modelId="{2F551463-1B6F-4620-8DB2-7DB1F42121D8}">
      <dgm:prSet/>
      <dgm:spPr/>
      <dgm:t>
        <a:bodyPr/>
        <a:lstStyle/>
        <a:p>
          <a:r>
            <a:rPr lang="en-US" dirty="0"/>
            <a:t>*Teaching students to manage stress now</a:t>
          </a:r>
        </a:p>
      </dgm:t>
    </dgm:pt>
    <dgm:pt modelId="{0A12404A-9A1D-425D-BA39-18A25EEB244B}" type="parTrans" cxnId="{76AA947A-605D-4C9B-A6D7-B098E43918AE}">
      <dgm:prSet/>
      <dgm:spPr/>
      <dgm:t>
        <a:bodyPr/>
        <a:lstStyle/>
        <a:p>
          <a:endParaRPr lang="en-US"/>
        </a:p>
      </dgm:t>
    </dgm:pt>
    <dgm:pt modelId="{1DAE6707-1D7E-475F-9504-8C22E39842E1}" type="sibTrans" cxnId="{76AA947A-605D-4C9B-A6D7-B098E43918AE}">
      <dgm:prSet/>
      <dgm:spPr/>
      <dgm:t>
        <a:bodyPr/>
        <a:lstStyle/>
        <a:p>
          <a:endParaRPr lang="en-US"/>
        </a:p>
      </dgm:t>
    </dgm:pt>
    <dgm:pt modelId="{92C9011F-3A17-4328-8935-75CCDB3BAFCC}">
      <dgm:prSet/>
      <dgm:spPr/>
      <dgm:t>
        <a:bodyPr/>
        <a:lstStyle/>
        <a:p>
          <a:r>
            <a:rPr lang="en-US" dirty="0"/>
            <a:t>*Teaching students how to prepare for the next step in life.</a:t>
          </a:r>
        </a:p>
      </dgm:t>
    </dgm:pt>
    <dgm:pt modelId="{AE49C254-FC90-4888-9F3D-E7FE7C8F8F4C}" type="parTrans" cxnId="{B68F9C51-4AB8-4589-B21F-93C6618F331E}">
      <dgm:prSet/>
      <dgm:spPr/>
      <dgm:t>
        <a:bodyPr/>
        <a:lstStyle/>
        <a:p>
          <a:endParaRPr lang="en-US"/>
        </a:p>
      </dgm:t>
    </dgm:pt>
    <dgm:pt modelId="{50759027-ADD5-4E4D-9884-5465220DFD0D}" type="sibTrans" cxnId="{B68F9C51-4AB8-4589-B21F-93C6618F331E}">
      <dgm:prSet/>
      <dgm:spPr/>
      <dgm:t>
        <a:bodyPr/>
        <a:lstStyle/>
        <a:p>
          <a:endParaRPr lang="en-US"/>
        </a:p>
      </dgm:t>
    </dgm:pt>
    <dgm:pt modelId="{726756E5-9559-467A-A906-6B9A6BD41B45}" type="pres">
      <dgm:prSet presAssocID="{31641403-E463-40D4-973A-08414FF12E82}" presName="diagram" presStyleCnt="0">
        <dgm:presLayoutVars>
          <dgm:dir/>
          <dgm:resizeHandles val="exact"/>
        </dgm:presLayoutVars>
      </dgm:prSet>
      <dgm:spPr/>
    </dgm:pt>
    <dgm:pt modelId="{BBBE073D-222E-46F5-8E24-C73989E85889}" type="pres">
      <dgm:prSet presAssocID="{9BC2B087-F9CF-4351-A9DE-6A9E602B378D}" presName="node" presStyleLbl="node1" presStyleIdx="0" presStyleCnt="4" custScaleX="66872" custScaleY="55841" custLinFactNeighborX="19970" custLinFactNeighborY="-822">
        <dgm:presLayoutVars>
          <dgm:bulletEnabled val="1"/>
        </dgm:presLayoutVars>
      </dgm:prSet>
      <dgm:spPr/>
    </dgm:pt>
    <dgm:pt modelId="{E4F8C457-D777-4E00-A2A1-F5657424E0F1}" type="pres">
      <dgm:prSet presAssocID="{7E6E2E70-A4B4-4FFB-9808-E6DF53C7A840}" presName="sibTrans" presStyleCnt="0"/>
      <dgm:spPr/>
    </dgm:pt>
    <dgm:pt modelId="{AD497E3A-3DB6-4397-8D34-2B3517516175}" type="pres">
      <dgm:prSet presAssocID="{2348377A-5417-4915-A139-A22C02B240AD}" presName="node" presStyleLbl="node1" presStyleIdx="1" presStyleCnt="4" custScaleX="28738" custScaleY="36595" custLinFactNeighborX="-39926" custLinFactNeighborY="45429">
        <dgm:presLayoutVars>
          <dgm:bulletEnabled val="1"/>
        </dgm:presLayoutVars>
      </dgm:prSet>
      <dgm:spPr/>
    </dgm:pt>
    <dgm:pt modelId="{35CB0A2F-FA17-4954-9661-B9EB917AAD47}" type="pres">
      <dgm:prSet presAssocID="{0D76CBDD-1521-43A7-BCED-17FB3CAA6992}" presName="sibTrans" presStyleCnt="0"/>
      <dgm:spPr/>
    </dgm:pt>
    <dgm:pt modelId="{729055E5-6C15-4ABF-9933-901CA693AA78}" type="pres">
      <dgm:prSet presAssocID="{2F551463-1B6F-4620-8DB2-7DB1F42121D8}" presName="node" presStyleLbl="node1" presStyleIdx="2" presStyleCnt="4" custScaleX="30766" custScaleY="28399" custLinFactNeighborX="-8873" custLinFactNeighborY="-1384">
        <dgm:presLayoutVars>
          <dgm:bulletEnabled val="1"/>
        </dgm:presLayoutVars>
      </dgm:prSet>
      <dgm:spPr/>
    </dgm:pt>
    <dgm:pt modelId="{E487EEC2-5A7D-43AA-BF5F-BF372BDA1D5C}" type="pres">
      <dgm:prSet presAssocID="{1DAE6707-1D7E-475F-9504-8C22E39842E1}" presName="sibTrans" presStyleCnt="0"/>
      <dgm:spPr/>
    </dgm:pt>
    <dgm:pt modelId="{3D215280-8E39-44E3-B960-3CD7B20B9580}" type="pres">
      <dgm:prSet presAssocID="{92C9011F-3A17-4328-8935-75CCDB3BAFCC}" presName="node" presStyleLbl="node1" presStyleIdx="3" presStyleCnt="4" custScaleX="36981" custScaleY="33980" custLinFactNeighborX="20545" custLinFactNeighborY="-941">
        <dgm:presLayoutVars>
          <dgm:bulletEnabled val="1"/>
        </dgm:presLayoutVars>
      </dgm:prSet>
      <dgm:spPr/>
    </dgm:pt>
  </dgm:ptLst>
  <dgm:cxnLst>
    <dgm:cxn modelId="{A2D3F412-69AC-488E-959E-650A648C35B9}" srcId="{31641403-E463-40D4-973A-08414FF12E82}" destId="{2348377A-5417-4915-A139-A22C02B240AD}" srcOrd="1" destOrd="0" parTransId="{263D7440-BFC8-41E4-82AC-C9C89A3ABED3}" sibTransId="{0D76CBDD-1521-43A7-BCED-17FB3CAA6992}"/>
    <dgm:cxn modelId="{D686F03A-B255-4F2B-ABD1-AAFC4AF2AACF}" type="presOf" srcId="{9BC2B087-F9CF-4351-A9DE-6A9E602B378D}" destId="{BBBE073D-222E-46F5-8E24-C73989E85889}" srcOrd="0" destOrd="0" presId="urn:microsoft.com/office/officeart/2005/8/layout/default"/>
    <dgm:cxn modelId="{B2943161-0462-4CEF-98EF-10910B8F5423}" type="presOf" srcId="{92C9011F-3A17-4328-8935-75CCDB3BAFCC}" destId="{3D215280-8E39-44E3-B960-3CD7B20B9580}" srcOrd="0" destOrd="0" presId="urn:microsoft.com/office/officeart/2005/8/layout/default"/>
    <dgm:cxn modelId="{5B4F0A42-B2C7-4CC8-B084-686FC13D9CB8}" type="presOf" srcId="{31641403-E463-40D4-973A-08414FF12E82}" destId="{726756E5-9559-467A-A906-6B9A6BD41B45}" srcOrd="0" destOrd="0" presId="urn:microsoft.com/office/officeart/2005/8/layout/default"/>
    <dgm:cxn modelId="{B68F9C51-4AB8-4589-B21F-93C6618F331E}" srcId="{31641403-E463-40D4-973A-08414FF12E82}" destId="{92C9011F-3A17-4328-8935-75CCDB3BAFCC}" srcOrd="3" destOrd="0" parTransId="{AE49C254-FC90-4888-9F3D-E7FE7C8F8F4C}" sibTransId="{50759027-ADD5-4E4D-9884-5465220DFD0D}"/>
    <dgm:cxn modelId="{76AA947A-605D-4C9B-A6D7-B098E43918AE}" srcId="{31641403-E463-40D4-973A-08414FF12E82}" destId="{2F551463-1B6F-4620-8DB2-7DB1F42121D8}" srcOrd="2" destOrd="0" parTransId="{0A12404A-9A1D-425D-BA39-18A25EEB244B}" sibTransId="{1DAE6707-1D7E-475F-9504-8C22E39842E1}"/>
    <dgm:cxn modelId="{60311987-1AE4-40AA-A67C-561382EB46C7}" srcId="{31641403-E463-40D4-973A-08414FF12E82}" destId="{9BC2B087-F9CF-4351-A9DE-6A9E602B378D}" srcOrd="0" destOrd="0" parTransId="{5BD41393-0718-42C6-AB5D-9C007E3C77D1}" sibTransId="{7E6E2E70-A4B4-4FFB-9808-E6DF53C7A840}"/>
    <dgm:cxn modelId="{3C1438C5-C4FF-4116-9E6A-4E9ACD10D361}" type="presOf" srcId="{2F551463-1B6F-4620-8DB2-7DB1F42121D8}" destId="{729055E5-6C15-4ABF-9933-901CA693AA78}" srcOrd="0" destOrd="0" presId="urn:microsoft.com/office/officeart/2005/8/layout/default"/>
    <dgm:cxn modelId="{E981EBF0-68AB-4578-A7F8-545BF0BC4DC0}" type="presOf" srcId="{2348377A-5417-4915-A139-A22C02B240AD}" destId="{AD497E3A-3DB6-4397-8D34-2B3517516175}" srcOrd="0" destOrd="0" presId="urn:microsoft.com/office/officeart/2005/8/layout/default"/>
    <dgm:cxn modelId="{FBDC5799-4A18-46C1-9819-189C04D6630D}" type="presParOf" srcId="{726756E5-9559-467A-A906-6B9A6BD41B45}" destId="{BBBE073D-222E-46F5-8E24-C73989E85889}" srcOrd="0" destOrd="0" presId="urn:microsoft.com/office/officeart/2005/8/layout/default"/>
    <dgm:cxn modelId="{91177E7A-137A-42ED-A0EE-8065DBD99BC7}" type="presParOf" srcId="{726756E5-9559-467A-A906-6B9A6BD41B45}" destId="{E4F8C457-D777-4E00-A2A1-F5657424E0F1}" srcOrd="1" destOrd="0" presId="urn:microsoft.com/office/officeart/2005/8/layout/default"/>
    <dgm:cxn modelId="{C7020C69-4B93-4C71-B499-BEAF3218EDDA}" type="presParOf" srcId="{726756E5-9559-467A-A906-6B9A6BD41B45}" destId="{AD497E3A-3DB6-4397-8D34-2B3517516175}" srcOrd="2" destOrd="0" presId="urn:microsoft.com/office/officeart/2005/8/layout/default"/>
    <dgm:cxn modelId="{42C0E397-488A-4D27-8305-36AE22D114CC}" type="presParOf" srcId="{726756E5-9559-467A-A906-6B9A6BD41B45}" destId="{35CB0A2F-FA17-4954-9661-B9EB917AAD47}" srcOrd="3" destOrd="0" presId="urn:microsoft.com/office/officeart/2005/8/layout/default"/>
    <dgm:cxn modelId="{31A48D67-1090-406C-B640-E79457CCBD1B}" type="presParOf" srcId="{726756E5-9559-467A-A906-6B9A6BD41B45}" destId="{729055E5-6C15-4ABF-9933-901CA693AA78}" srcOrd="4" destOrd="0" presId="urn:microsoft.com/office/officeart/2005/8/layout/default"/>
    <dgm:cxn modelId="{B9675809-A5CB-40FD-BF81-51F98992B123}" type="presParOf" srcId="{726756E5-9559-467A-A906-6B9A6BD41B45}" destId="{E487EEC2-5A7D-43AA-BF5F-BF372BDA1D5C}" srcOrd="5" destOrd="0" presId="urn:microsoft.com/office/officeart/2005/8/layout/default"/>
    <dgm:cxn modelId="{122AFE4A-E8B5-4929-BA76-49F4ED02EFCA}" type="presParOf" srcId="{726756E5-9559-467A-A906-6B9A6BD41B45}" destId="{3D215280-8E39-44E3-B960-3CD7B20B958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641403-E463-40D4-973A-08414FF12E8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C2B087-F9CF-4351-A9DE-6A9E602B378D}">
      <dgm:prSet custT="1"/>
      <dgm:spPr/>
      <dgm:t>
        <a:bodyPr/>
        <a:lstStyle/>
        <a:p>
          <a:pPr rtl="0"/>
          <a:r>
            <a:rPr lang="en-US" sz="3600" dirty="0">
              <a:latin typeface="Gill Sans MT" panose="020B0502020104020203"/>
            </a:rPr>
            <a:t>ACT</a:t>
          </a:r>
          <a:r>
            <a:rPr lang="en-US" sz="3600" dirty="0"/>
            <a:t> </a:t>
          </a:r>
          <a:r>
            <a:rPr lang="en-US" sz="3600" dirty="0">
              <a:latin typeface="Gill Sans MT" panose="020B0502020104020203"/>
            </a:rPr>
            <a:t>composite of a 21 or higher</a:t>
          </a:r>
          <a:endParaRPr lang="en-US" sz="3600" dirty="0"/>
        </a:p>
      </dgm:t>
    </dgm:pt>
    <dgm:pt modelId="{5BD41393-0718-42C6-AB5D-9C007E3C77D1}" type="parTrans" cxnId="{60311987-1AE4-40AA-A67C-561382EB46C7}">
      <dgm:prSet/>
      <dgm:spPr/>
      <dgm:t>
        <a:bodyPr/>
        <a:lstStyle/>
        <a:p>
          <a:endParaRPr lang="en-US"/>
        </a:p>
      </dgm:t>
    </dgm:pt>
    <dgm:pt modelId="{7E6E2E70-A4B4-4FFB-9808-E6DF53C7A840}" type="sibTrans" cxnId="{60311987-1AE4-40AA-A67C-561382EB46C7}">
      <dgm:prSet/>
      <dgm:spPr/>
      <dgm:t>
        <a:bodyPr/>
        <a:lstStyle/>
        <a:p>
          <a:endParaRPr lang="en-US"/>
        </a:p>
      </dgm:t>
    </dgm:pt>
    <dgm:pt modelId="{2348377A-5417-4915-A139-A22C02B240AD}">
      <dgm:prSet/>
      <dgm:spPr/>
      <dgm:t>
        <a:bodyPr/>
        <a:lstStyle/>
        <a:p>
          <a:pPr rtl="0"/>
          <a:r>
            <a:rPr lang="en-US" dirty="0">
              <a:latin typeface="Gill Sans MT" panose="020B0502020104020203"/>
            </a:rPr>
            <a:t>Four early college level courses (AP, DE, DC)</a:t>
          </a:r>
          <a:endParaRPr lang="en-US" dirty="0"/>
        </a:p>
      </dgm:t>
    </dgm:pt>
    <dgm:pt modelId="{263D7440-BFC8-41E4-82AC-C9C89A3ABED3}" type="parTrans" cxnId="{A2D3F412-69AC-488E-959E-650A648C35B9}">
      <dgm:prSet/>
      <dgm:spPr/>
      <dgm:t>
        <a:bodyPr/>
        <a:lstStyle/>
        <a:p>
          <a:endParaRPr lang="en-US"/>
        </a:p>
      </dgm:t>
    </dgm:pt>
    <dgm:pt modelId="{0D76CBDD-1521-43A7-BCED-17FB3CAA6992}" type="sibTrans" cxnId="{A2D3F412-69AC-488E-959E-650A648C35B9}">
      <dgm:prSet/>
      <dgm:spPr/>
      <dgm:t>
        <a:bodyPr/>
        <a:lstStyle/>
        <a:p>
          <a:endParaRPr lang="en-US"/>
        </a:p>
      </dgm:t>
    </dgm:pt>
    <dgm:pt modelId="{2F551463-1B6F-4620-8DB2-7DB1F42121D8}">
      <dgm:prSet/>
      <dgm:spPr/>
      <dgm:t>
        <a:bodyPr/>
        <a:lstStyle/>
        <a:p>
          <a:pPr rtl="0"/>
          <a:r>
            <a:rPr lang="en-US" dirty="0">
              <a:latin typeface="Gill Sans MT" panose="020B0502020104020203"/>
            </a:rPr>
            <a:t>Two early college courses and a 31 or higher on the ASVAB</a:t>
          </a:r>
          <a:endParaRPr lang="en-US" dirty="0"/>
        </a:p>
      </dgm:t>
    </dgm:pt>
    <dgm:pt modelId="{0A12404A-9A1D-425D-BA39-18A25EEB244B}" type="parTrans" cxnId="{76AA947A-605D-4C9B-A6D7-B098E43918AE}">
      <dgm:prSet/>
      <dgm:spPr/>
      <dgm:t>
        <a:bodyPr/>
        <a:lstStyle/>
        <a:p>
          <a:endParaRPr lang="en-US"/>
        </a:p>
      </dgm:t>
    </dgm:pt>
    <dgm:pt modelId="{1DAE6707-1D7E-475F-9504-8C22E39842E1}" type="sibTrans" cxnId="{76AA947A-605D-4C9B-A6D7-B098E43918AE}">
      <dgm:prSet/>
      <dgm:spPr/>
      <dgm:t>
        <a:bodyPr/>
        <a:lstStyle/>
        <a:p>
          <a:endParaRPr lang="en-US"/>
        </a:p>
      </dgm:t>
    </dgm:pt>
    <dgm:pt modelId="{92C9011F-3A17-4328-8935-75CCDB3BAFCC}">
      <dgm:prSet/>
      <dgm:spPr/>
      <dgm:t>
        <a:bodyPr/>
        <a:lstStyle/>
        <a:p>
          <a:pPr rtl="0"/>
          <a:r>
            <a:rPr lang="en-US" dirty="0">
              <a:latin typeface="Gill Sans MT" panose="020B0502020104020203"/>
            </a:rPr>
            <a:t>Two early college courses and an industry certification</a:t>
          </a:r>
          <a:endParaRPr lang="en-US" dirty="0"/>
        </a:p>
      </dgm:t>
    </dgm:pt>
    <dgm:pt modelId="{AE49C254-FC90-4888-9F3D-E7FE7C8F8F4C}" type="parTrans" cxnId="{B68F9C51-4AB8-4589-B21F-93C6618F331E}">
      <dgm:prSet/>
      <dgm:spPr/>
      <dgm:t>
        <a:bodyPr/>
        <a:lstStyle/>
        <a:p>
          <a:endParaRPr lang="en-US"/>
        </a:p>
      </dgm:t>
    </dgm:pt>
    <dgm:pt modelId="{50759027-ADD5-4E4D-9884-5465220DFD0D}" type="sibTrans" cxnId="{B68F9C51-4AB8-4589-B21F-93C6618F331E}">
      <dgm:prSet/>
      <dgm:spPr/>
      <dgm:t>
        <a:bodyPr/>
        <a:lstStyle/>
        <a:p>
          <a:endParaRPr lang="en-US"/>
        </a:p>
      </dgm:t>
    </dgm:pt>
    <dgm:pt modelId="{726756E5-9559-467A-A906-6B9A6BD41B45}" type="pres">
      <dgm:prSet presAssocID="{31641403-E463-40D4-973A-08414FF12E82}" presName="diagram" presStyleCnt="0">
        <dgm:presLayoutVars>
          <dgm:dir/>
          <dgm:resizeHandles val="exact"/>
        </dgm:presLayoutVars>
      </dgm:prSet>
      <dgm:spPr/>
    </dgm:pt>
    <dgm:pt modelId="{BBBE073D-222E-46F5-8E24-C73989E85889}" type="pres">
      <dgm:prSet presAssocID="{9BC2B087-F9CF-4351-A9DE-6A9E602B378D}" presName="node" presStyleLbl="node1" presStyleIdx="0" presStyleCnt="4" custScaleX="66872" custScaleY="55841" custLinFactNeighborX="19970" custLinFactNeighborY="-822">
        <dgm:presLayoutVars>
          <dgm:bulletEnabled val="1"/>
        </dgm:presLayoutVars>
      </dgm:prSet>
      <dgm:spPr/>
    </dgm:pt>
    <dgm:pt modelId="{E4F8C457-D777-4E00-A2A1-F5657424E0F1}" type="pres">
      <dgm:prSet presAssocID="{7E6E2E70-A4B4-4FFB-9808-E6DF53C7A840}" presName="sibTrans" presStyleCnt="0"/>
      <dgm:spPr/>
    </dgm:pt>
    <dgm:pt modelId="{AD497E3A-3DB6-4397-8D34-2B3517516175}" type="pres">
      <dgm:prSet presAssocID="{2348377A-5417-4915-A139-A22C02B240AD}" presName="node" presStyleLbl="node1" presStyleIdx="1" presStyleCnt="4" custScaleX="28738" custScaleY="36595" custLinFactNeighborX="-39926" custLinFactNeighborY="45429">
        <dgm:presLayoutVars>
          <dgm:bulletEnabled val="1"/>
        </dgm:presLayoutVars>
      </dgm:prSet>
      <dgm:spPr/>
    </dgm:pt>
    <dgm:pt modelId="{35CB0A2F-FA17-4954-9661-B9EB917AAD47}" type="pres">
      <dgm:prSet presAssocID="{0D76CBDD-1521-43A7-BCED-17FB3CAA6992}" presName="sibTrans" presStyleCnt="0"/>
      <dgm:spPr/>
    </dgm:pt>
    <dgm:pt modelId="{729055E5-6C15-4ABF-9933-901CA693AA78}" type="pres">
      <dgm:prSet presAssocID="{2F551463-1B6F-4620-8DB2-7DB1F42121D8}" presName="node" presStyleLbl="node1" presStyleIdx="2" presStyleCnt="4" custScaleX="30766" custScaleY="28399" custLinFactNeighborX="-8873" custLinFactNeighborY="-1384">
        <dgm:presLayoutVars>
          <dgm:bulletEnabled val="1"/>
        </dgm:presLayoutVars>
      </dgm:prSet>
      <dgm:spPr/>
    </dgm:pt>
    <dgm:pt modelId="{E487EEC2-5A7D-43AA-BF5F-BF372BDA1D5C}" type="pres">
      <dgm:prSet presAssocID="{1DAE6707-1D7E-475F-9504-8C22E39842E1}" presName="sibTrans" presStyleCnt="0"/>
      <dgm:spPr/>
    </dgm:pt>
    <dgm:pt modelId="{3D215280-8E39-44E3-B960-3CD7B20B9580}" type="pres">
      <dgm:prSet presAssocID="{92C9011F-3A17-4328-8935-75CCDB3BAFCC}" presName="node" presStyleLbl="node1" presStyleIdx="3" presStyleCnt="4" custScaleX="36981" custScaleY="33980" custLinFactNeighborX="20545" custLinFactNeighborY="-941">
        <dgm:presLayoutVars>
          <dgm:bulletEnabled val="1"/>
        </dgm:presLayoutVars>
      </dgm:prSet>
      <dgm:spPr/>
    </dgm:pt>
  </dgm:ptLst>
  <dgm:cxnLst>
    <dgm:cxn modelId="{A2D3F412-69AC-488E-959E-650A648C35B9}" srcId="{31641403-E463-40D4-973A-08414FF12E82}" destId="{2348377A-5417-4915-A139-A22C02B240AD}" srcOrd="1" destOrd="0" parTransId="{263D7440-BFC8-41E4-82AC-C9C89A3ABED3}" sibTransId="{0D76CBDD-1521-43A7-BCED-17FB3CAA6992}"/>
    <dgm:cxn modelId="{D686F03A-B255-4F2B-ABD1-AAFC4AF2AACF}" type="presOf" srcId="{9BC2B087-F9CF-4351-A9DE-6A9E602B378D}" destId="{BBBE073D-222E-46F5-8E24-C73989E85889}" srcOrd="0" destOrd="0" presId="urn:microsoft.com/office/officeart/2005/8/layout/default"/>
    <dgm:cxn modelId="{B2943161-0462-4CEF-98EF-10910B8F5423}" type="presOf" srcId="{92C9011F-3A17-4328-8935-75CCDB3BAFCC}" destId="{3D215280-8E39-44E3-B960-3CD7B20B9580}" srcOrd="0" destOrd="0" presId="urn:microsoft.com/office/officeart/2005/8/layout/default"/>
    <dgm:cxn modelId="{5B4F0A42-B2C7-4CC8-B084-686FC13D9CB8}" type="presOf" srcId="{31641403-E463-40D4-973A-08414FF12E82}" destId="{726756E5-9559-467A-A906-6B9A6BD41B45}" srcOrd="0" destOrd="0" presId="urn:microsoft.com/office/officeart/2005/8/layout/default"/>
    <dgm:cxn modelId="{B68F9C51-4AB8-4589-B21F-93C6618F331E}" srcId="{31641403-E463-40D4-973A-08414FF12E82}" destId="{92C9011F-3A17-4328-8935-75CCDB3BAFCC}" srcOrd="3" destOrd="0" parTransId="{AE49C254-FC90-4888-9F3D-E7FE7C8F8F4C}" sibTransId="{50759027-ADD5-4E4D-9884-5465220DFD0D}"/>
    <dgm:cxn modelId="{76AA947A-605D-4C9B-A6D7-B098E43918AE}" srcId="{31641403-E463-40D4-973A-08414FF12E82}" destId="{2F551463-1B6F-4620-8DB2-7DB1F42121D8}" srcOrd="2" destOrd="0" parTransId="{0A12404A-9A1D-425D-BA39-18A25EEB244B}" sibTransId="{1DAE6707-1D7E-475F-9504-8C22E39842E1}"/>
    <dgm:cxn modelId="{60311987-1AE4-40AA-A67C-561382EB46C7}" srcId="{31641403-E463-40D4-973A-08414FF12E82}" destId="{9BC2B087-F9CF-4351-A9DE-6A9E602B378D}" srcOrd="0" destOrd="0" parTransId="{5BD41393-0718-42C6-AB5D-9C007E3C77D1}" sibTransId="{7E6E2E70-A4B4-4FFB-9808-E6DF53C7A840}"/>
    <dgm:cxn modelId="{3C1438C5-C4FF-4116-9E6A-4E9ACD10D361}" type="presOf" srcId="{2F551463-1B6F-4620-8DB2-7DB1F42121D8}" destId="{729055E5-6C15-4ABF-9933-901CA693AA78}" srcOrd="0" destOrd="0" presId="urn:microsoft.com/office/officeart/2005/8/layout/default"/>
    <dgm:cxn modelId="{E981EBF0-68AB-4578-A7F8-545BF0BC4DC0}" type="presOf" srcId="{2348377A-5417-4915-A139-A22C02B240AD}" destId="{AD497E3A-3DB6-4397-8D34-2B3517516175}" srcOrd="0" destOrd="0" presId="urn:microsoft.com/office/officeart/2005/8/layout/default"/>
    <dgm:cxn modelId="{FBDC5799-4A18-46C1-9819-189C04D6630D}" type="presParOf" srcId="{726756E5-9559-467A-A906-6B9A6BD41B45}" destId="{BBBE073D-222E-46F5-8E24-C73989E85889}" srcOrd="0" destOrd="0" presId="urn:microsoft.com/office/officeart/2005/8/layout/default"/>
    <dgm:cxn modelId="{91177E7A-137A-42ED-A0EE-8065DBD99BC7}" type="presParOf" srcId="{726756E5-9559-467A-A906-6B9A6BD41B45}" destId="{E4F8C457-D777-4E00-A2A1-F5657424E0F1}" srcOrd="1" destOrd="0" presId="urn:microsoft.com/office/officeart/2005/8/layout/default"/>
    <dgm:cxn modelId="{C7020C69-4B93-4C71-B499-BEAF3218EDDA}" type="presParOf" srcId="{726756E5-9559-467A-A906-6B9A6BD41B45}" destId="{AD497E3A-3DB6-4397-8D34-2B3517516175}" srcOrd="2" destOrd="0" presId="urn:microsoft.com/office/officeart/2005/8/layout/default"/>
    <dgm:cxn modelId="{42C0E397-488A-4D27-8305-36AE22D114CC}" type="presParOf" srcId="{726756E5-9559-467A-A906-6B9A6BD41B45}" destId="{35CB0A2F-FA17-4954-9661-B9EB917AAD47}" srcOrd="3" destOrd="0" presId="urn:microsoft.com/office/officeart/2005/8/layout/default"/>
    <dgm:cxn modelId="{31A48D67-1090-406C-B640-E79457CCBD1B}" type="presParOf" srcId="{726756E5-9559-467A-A906-6B9A6BD41B45}" destId="{729055E5-6C15-4ABF-9933-901CA693AA78}" srcOrd="4" destOrd="0" presId="urn:microsoft.com/office/officeart/2005/8/layout/default"/>
    <dgm:cxn modelId="{B9675809-A5CB-40FD-BF81-51F98992B123}" type="presParOf" srcId="{726756E5-9559-467A-A906-6B9A6BD41B45}" destId="{E487EEC2-5A7D-43AA-BF5F-BF372BDA1D5C}" srcOrd="5" destOrd="0" presId="urn:microsoft.com/office/officeart/2005/8/layout/default"/>
    <dgm:cxn modelId="{122AFE4A-E8B5-4929-BA76-49F4ED02EFCA}" type="presParOf" srcId="{726756E5-9559-467A-A906-6B9A6BD41B45}" destId="{3D215280-8E39-44E3-B960-3CD7B20B958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D3943D-A82C-4161-8A64-75A4B319F1F0}"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B8E29321-C1AC-4C91-BF41-15870F58B19B}">
      <dgm:prSet/>
      <dgm:spPr/>
      <dgm:t>
        <a:bodyPr/>
        <a:lstStyle/>
        <a:p>
          <a:r>
            <a:rPr lang="en-US" dirty="0"/>
            <a:t>Every application is accessible online</a:t>
          </a:r>
        </a:p>
      </dgm:t>
    </dgm:pt>
    <dgm:pt modelId="{7275CD96-84E1-45E1-B629-A40E8A373AC5}" type="parTrans" cxnId="{00F9B8C0-7981-4D01-8365-9B0FAB9AF53A}">
      <dgm:prSet/>
      <dgm:spPr/>
      <dgm:t>
        <a:bodyPr/>
        <a:lstStyle/>
        <a:p>
          <a:endParaRPr lang="en-US"/>
        </a:p>
      </dgm:t>
    </dgm:pt>
    <dgm:pt modelId="{5C3712BA-98B6-4D62-A0A3-A77D801BC433}" type="sibTrans" cxnId="{00F9B8C0-7981-4D01-8365-9B0FAB9AF53A}">
      <dgm:prSet/>
      <dgm:spPr/>
      <dgm:t>
        <a:bodyPr/>
        <a:lstStyle/>
        <a:p>
          <a:endParaRPr lang="en-US"/>
        </a:p>
      </dgm:t>
    </dgm:pt>
    <dgm:pt modelId="{B69384B2-1B16-472E-9230-79BB22F9CD89}">
      <dgm:prSet/>
      <dgm:spPr/>
      <dgm:t>
        <a:bodyPr/>
        <a:lstStyle/>
        <a:p>
          <a:r>
            <a:rPr lang="en-US" dirty="0"/>
            <a:t>Every application includes basic demographic information</a:t>
          </a:r>
        </a:p>
      </dgm:t>
    </dgm:pt>
    <dgm:pt modelId="{31B58C68-A993-41D8-91E3-A454485BEEC3}" type="parTrans" cxnId="{25D04524-200E-451F-A1CC-EB3CF0EA3163}">
      <dgm:prSet/>
      <dgm:spPr/>
      <dgm:t>
        <a:bodyPr/>
        <a:lstStyle/>
        <a:p>
          <a:endParaRPr lang="en-US"/>
        </a:p>
      </dgm:t>
    </dgm:pt>
    <dgm:pt modelId="{F20031BC-7893-41B1-89D1-9AB928DCD846}" type="sibTrans" cxnId="{25D04524-200E-451F-A1CC-EB3CF0EA3163}">
      <dgm:prSet/>
      <dgm:spPr/>
      <dgm:t>
        <a:bodyPr/>
        <a:lstStyle/>
        <a:p>
          <a:endParaRPr lang="en-US"/>
        </a:p>
      </dgm:t>
    </dgm:pt>
    <dgm:pt modelId="{1D270149-AEC9-42E7-A6AA-9EA8157C94B1}">
      <dgm:prSet/>
      <dgm:spPr/>
      <dgm:t>
        <a:bodyPr/>
        <a:lstStyle/>
        <a:p>
          <a:r>
            <a:rPr lang="en-US" dirty="0"/>
            <a:t>Every application includes academic history</a:t>
          </a:r>
        </a:p>
      </dgm:t>
    </dgm:pt>
    <dgm:pt modelId="{3C02543A-6BED-45E5-8264-4703E7C18E0C}" type="parTrans" cxnId="{F0F0B0DF-52EE-4A96-8770-960288C853C6}">
      <dgm:prSet/>
      <dgm:spPr/>
      <dgm:t>
        <a:bodyPr/>
        <a:lstStyle/>
        <a:p>
          <a:endParaRPr lang="en-US"/>
        </a:p>
      </dgm:t>
    </dgm:pt>
    <dgm:pt modelId="{1884B127-7E9A-4E10-90A9-003349B4962A}" type="sibTrans" cxnId="{F0F0B0DF-52EE-4A96-8770-960288C853C6}">
      <dgm:prSet/>
      <dgm:spPr/>
      <dgm:t>
        <a:bodyPr/>
        <a:lstStyle/>
        <a:p>
          <a:endParaRPr lang="en-US"/>
        </a:p>
      </dgm:t>
    </dgm:pt>
    <dgm:pt modelId="{390947E3-3476-4515-AC1D-919B635469CA}">
      <dgm:prSet/>
      <dgm:spPr/>
      <dgm:t>
        <a:bodyPr/>
        <a:lstStyle/>
        <a:p>
          <a:r>
            <a:rPr lang="en-US" dirty="0"/>
            <a:t>Every application includes the student declaring a major</a:t>
          </a:r>
        </a:p>
      </dgm:t>
    </dgm:pt>
    <dgm:pt modelId="{58B5FCE9-E194-45AA-A8D2-E56FD84476D6}" type="parTrans" cxnId="{5CDA613F-433B-4F9F-9B85-C289A838B9D8}">
      <dgm:prSet/>
      <dgm:spPr/>
      <dgm:t>
        <a:bodyPr/>
        <a:lstStyle/>
        <a:p>
          <a:endParaRPr lang="en-US"/>
        </a:p>
      </dgm:t>
    </dgm:pt>
    <dgm:pt modelId="{04A49012-62A5-4C58-B7EF-BB3EB9DA657A}" type="sibTrans" cxnId="{5CDA613F-433B-4F9F-9B85-C289A838B9D8}">
      <dgm:prSet/>
      <dgm:spPr/>
      <dgm:t>
        <a:bodyPr/>
        <a:lstStyle/>
        <a:p>
          <a:endParaRPr lang="en-US"/>
        </a:p>
      </dgm:t>
    </dgm:pt>
    <dgm:pt modelId="{D80DD113-A67D-4CB6-B2D8-02BD547E517A}">
      <dgm:prSet/>
      <dgm:spPr/>
      <dgm:t>
        <a:bodyPr/>
        <a:lstStyle/>
        <a:p>
          <a:r>
            <a:rPr lang="en-US" dirty="0"/>
            <a:t>Applications are legal documents and once submitted can only be corrected through the schools’ admissions offices.</a:t>
          </a:r>
        </a:p>
      </dgm:t>
    </dgm:pt>
    <dgm:pt modelId="{B10E0388-389E-4F80-BF77-316BB2426D43}" type="parTrans" cxnId="{937F8659-9F3A-454C-AABA-B94761522811}">
      <dgm:prSet/>
      <dgm:spPr/>
      <dgm:t>
        <a:bodyPr/>
        <a:lstStyle/>
        <a:p>
          <a:endParaRPr lang="en-US"/>
        </a:p>
      </dgm:t>
    </dgm:pt>
    <dgm:pt modelId="{68EDB662-8C77-42BF-94B7-338B4386AB4F}" type="sibTrans" cxnId="{937F8659-9F3A-454C-AABA-B94761522811}">
      <dgm:prSet/>
      <dgm:spPr/>
      <dgm:t>
        <a:bodyPr/>
        <a:lstStyle/>
        <a:p>
          <a:endParaRPr lang="en-US"/>
        </a:p>
      </dgm:t>
    </dgm:pt>
    <dgm:pt modelId="{0F278A17-0849-4D2F-8301-69C57F9850A7}">
      <dgm:prSet phldr="0"/>
      <dgm:spPr/>
      <dgm:t>
        <a:bodyPr/>
        <a:lstStyle/>
        <a:p>
          <a:pPr rtl="0"/>
          <a:r>
            <a:rPr lang="en-US" dirty="0">
              <a:latin typeface="Gill Sans MT" panose="020B0502020104020203"/>
            </a:rPr>
            <a:t>Create a personal email address you can begin using for the college application/FASFA process.  (NOT YOUR SCHOOL EMAIL) </a:t>
          </a:r>
        </a:p>
      </dgm:t>
    </dgm:pt>
    <dgm:pt modelId="{F00C16D2-30B6-4E60-9595-AE378D05D7E0}" type="parTrans" cxnId="{ABF090C8-4A08-4B2C-8467-A855570B4B73}">
      <dgm:prSet/>
      <dgm:spPr/>
    </dgm:pt>
    <dgm:pt modelId="{F21FF987-1A41-4C05-B3E7-8E26628A9202}" type="sibTrans" cxnId="{ABF090C8-4A08-4B2C-8467-A855570B4B73}">
      <dgm:prSet/>
      <dgm:spPr/>
    </dgm:pt>
    <dgm:pt modelId="{37C0D474-6024-9047-81A3-AB900E5448FD}" type="pres">
      <dgm:prSet presAssocID="{8AD3943D-A82C-4161-8A64-75A4B319F1F0}" presName="diagram" presStyleCnt="0">
        <dgm:presLayoutVars>
          <dgm:dir/>
          <dgm:resizeHandles val="exact"/>
        </dgm:presLayoutVars>
      </dgm:prSet>
      <dgm:spPr/>
    </dgm:pt>
    <dgm:pt modelId="{1DAF8F8C-4B1B-114A-9825-8A75B5A4B5A0}" type="pres">
      <dgm:prSet presAssocID="{B8E29321-C1AC-4C91-BF41-15870F58B19B}" presName="node" presStyleLbl="node1" presStyleIdx="0" presStyleCnt="6">
        <dgm:presLayoutVars>
          <dgm:bulletEnabled val="1"/>
        </dgm:presLayoutVars>
      </dgm:prSet>
      <dgm:spPr/>
    </dgm:pt>
    <dgm:pt modelId="{2743FAD0-FFAF-C74A-A32D-9F76A5068573}" type="pres">
      <dgm:prSet presAssocID="{5C3712BA-98B6-4D62-A0A3-A77D801BC433}" presName="sibTrans" presStyleCnt="0"/>
      <dgm:spPr/>
    </dgm:pt>
    <dgm:pt modelId="{43A9ECBF-1129-3B41-AA16-508DAC74DEC9}" type="pres">
      <dgm:prSet presAssocID="{B69384B2-1B16-472E-9230-79BB22F9CD89}" presName="node" presStyleLbl="node1" presStyleIdx="1" presStyleCnt="6">
        <dgm:presLayoutVars>
          <dgm:bulletEnabled val="1"/>
        </dgm:presLayoutVars>
      </dgm:prSet>
      <dgm:spPr/>
    </dgm:pt>
    <dgm:pt modelId="{A41714EB-9551-FA4C-906B-C2BA01AFFF5A}" type="pres">
      <dgm:prSet presAssocID="{F20031BC-7893-41B1-89D1-9AB928DCD846}" presName="sibTrans" presStyleCnt="0"/>
      <dgm:spPr/>
    </dgm:pt>
    <dgm:pt modelId="{C3812950-9A6A-B34F-9F38-A9D7B5A5A205}" type="pres">
      <dgm:prSet presAssocID="{1D270149-AEC9-42E7-A6AA-9EA8157C94B1}" presName="node" presStyleLbl="node1" presStyleIdx="2" presStyleCnt="6">
        <dgm:presLayoutVars>
          <dgm:bulletEnabled val="1"/>
        </dgm:presLayoutVars>
      </dgm:prSet>
      <dgm:spPr/>
    </dgm:pt>
    <dgm:pt modelId="{D5C6B05F-A7EE-854C-8BF7-C830F9F87DBD}" type="pres">
      <dgm:prSet presAssocID="{1884B127-7E9A-4E10-90A9-003349B4962A}" presName="sibTrans" presStyleCnt="0"/>
      <dgm:spPr/>
    </dgm:pt>
    <dgm:pt modelId="{6B229990-F0F3-CC43-866A-F8189FD13246}" type="pres">
      <dgm:prSet presAssocID="{390947E3-3476-4515-AC1D-919B635469CA}" presName="node" presStyleLbl="node1" presStyleIdx="3" presStyleCnt="6">
        <dgm:presLayoutVars>
          <dgm:bulletEnabled val="1"/>
        </dgm:presLayoutVars>
      </dgm:prSet>
      <dgm:spPr/>
    </dgm:pt>
    <dgm:pt modelId="{C8FEAC06-B923-7241-9F4F-A97C5DB527C6}" type="pres">
      <dgm:prSet presAssocID="{04A49012-62A5-4C58-B7EF-BB3EB9DA657A}" presName="sibTrans" presStyleCnt="0"/>
      <dgm:spPr/>
    </dgm:pt>
    <dgm:pt modelId="{809E07BB-2C15-F249-BFB6-9803B0A1C0A0}" type="pres">
      <dgm:prSet presAssocID="{D80DD113-A67D-4CB6-B2D8-02BD547E517A}" presName="node" presStyleLbl="node1" presStyleIdx="4" presStyleCnt="6">
        <dgm:presLayoutVars>
          <dgm:bulletEnabled val="1"/>
        </dgm:presLayoutVars>
      </dgm:prSet>
      <dgm:spPr/>
    </dgm:pt>
    <dgm:pt modelId="{E445ED7E-85BD-4159-A9C5-F85500C252A5}" type="pres">
      <dgm:prSet presAssocID="{68EDB662-8C77-42BF-94B7-338B4386AB4F}" presName="sibTrans" presStyleCnt="0"/>
      <dgm:spPr/>
    </dgm:pt>
    <dgm:pt modelId="{F97C05B7-6979-4953-BF78-ACF3C8A8538E}" type="pres">
      <dgm:prSet presAssocID="{0F278A17-0849-4D2F-8301-69C57F9850A7}" presName="node" presStyleLbl="node1" presStyleIdx="5" presStyleCnt="6">
        <dgm:presLayoutVars>
          <dgm:bulletEnabled val="1"/>
        </dgm:presLayoutVars>
      </dgm:prSet>
      <dgm:spPr/>
    </dgm:pt>
  </dgm:ptLst>
  <dgm:cxnLst>
    <dgm:cxn modelId="{25D04524-200E-451F-A1CC-EB3CF0EA3163}" srcId="{8AD3943D-A82C-4161-8A64-75A4B319F1F0}" destId="{B69384B2-1B16-472E-9230-79BB22F9CD89}" srcOrd="1" destOrd="0" parTransId="{31B58C68-A993-41D8-91E3-A454485BEEC3}" sibTransId="{F20031BC-7893-41B1-89D1-9AB928DCD846}"/>
    <dgm:cxn modelId="{5CDA613F-433B-4F9F-9B85-C289A838B9D8}" srcId="{8AD3943D-A82C-4161-8A64-75A4B319F1F0}" destId="{390947E3-3476-4515-AC1D-919B635469CA}" srcOrd="3" destOrd="0" parTransId="{58B5FCE9-E194-45AA-A8D2-E56FD84476D6}" sibTransId="{04A49012-62A5-4C58-B7EF-BB3EB9DA657A}"/>
    <dgm:cxn modelId="{039B2C48-8DC5-411C-835D-710833A5E4C8}" type="presOf" srcId="{D80DD113-A67D-4CB6-B2D8-02BD547E517A}" destId="{809E07BB-2C15-F249-BFB6-9803B0A1C0A0}" srcOrd="0" destOrd="0" presId="urn:microsoft.com/office/officeart/2005/8/layout/default"/>
    <dgm:cxn modelId="{B9AF3E4E-8A75-49AE-8FAF-D46E18D6CC29}" type="presOf" srcId="{0F278A17-0849-4D2F-8301-69C57F9850A7}" destId="{F97C05B7-6979-4953-BF78-ACF3C8A8538E}" srcOrd="0" destOrd="0" presId="urn:microsoft.com/office/officeart/2005/8/layout/default"/>
    <dgm:cxn modelId="{937F8659-9F3A-454C-AABA-B94761522811}" srcId="{8AD3943D-A82C-4161-8A64-75A4B319F1F0}" destId="{D80DD113-A67D-4CB6-B2D8-02BD547E517A}" srcOrd="4" destOrd="0" parTransId="{B10E0388-389E-4F80-BF77-316BB2426D43}" sibTransId="{68EDB662-8C77-42BF-94B7-338B4386AB4F}"/>
    <dgm:cxn modelId="{4D672893-D96A-C648-BB26-E6D350C95986}" type="presOf" srcId="{8AD3943D-A82C-4161-8A64-75A4B319F1F0}" destId="{37C0D474-6024-9047-81A3-AB900E5448FD}" srcOrd="0" destOrd="0" presId="urn:microsoft.com/office/officeart/2005/8/layout/default"/>
    <dgm:cxn modelId="{8F846CB9-9AB9-425E-AF70-0A28A4203241}" type="presOf" srcId="{B69384B2-1B16-472E-9230-79BB22F9CD89}" destId="{43A9ECBF-1129-3B41-AA16-508DAC74DEC9}" srcOrd="0" destOrd="0" presId="urn:microsoft.com/office/officeart/2005/8/layout/default"/>
    <dgm:cxn modelId="{00F9B8C0-7981-4D01-8365-9B0FAB9AF53A}" srcId="{8AD3943D-A82C-4161-8A64-75A4B319F1F0}" destId="{B8E29321-C1AC-4C91-BF41-15870F58B19B}" srcOrd="0" destOrd="0" parTransId="{7275CD96-84E1-45E1-B629-A40E8A373AC5}" sibTransId="{5C3712BA-98B6-4D62-A0A3-A77D801BC433}"/>
    <dgm:cxn modelId="{CDFEF2C1-722F-4D02-A9E8-D1CC135FAA3A}" type="presOf" srcId="{390947E3-3476-4515-AC1D-919B635469CA}" destId="{6B229990-F0F3-CC43-866A-F8189FD13246}" srcOrd="0" destOrd="0" presId="urn:microsoft.com/office/officeart/2005/8/layout/default"/>
    <dgm:cxn modelId="{6FC0A5C6-4956-47FC-A089-B8AB3EA7C51A}" type="presOf" srcId="{B8E29321-C1AC-4C91-BF41-15870F58B19B}" destId="{1DAF8F8C-4B1B-114A-9825-8A75B5A4B5A0}" srcOrd="0" destOrd="0" presId="urn:microsoft.com/office/officeart/2005/8/layout/default"/>
    <dgm:cxn modelId="{ABF090C8-4A08-4B2C-8467-A855570B4B73}" srcId="{8AD3943D-A82C-4161-8A64-75A4B319F1F0}" destId="{0F278A17-0849-4D2F-8301-69C57F9850A7}" srcOrd="5" destOrd="0" parTransId="{F00C16D2-30B6-4E60-9595-AE378D05D7E0}" sibTransId="{F21FF987-1A41-4C05-B3E7-8E26628A9202}"/>
    <dgm:cxn modelId="{A6D574D5-A28F-4B83-8344-436434558BAD}" type="presOf" srcId="{1D270149-AEC9-42E7-A6AA-9EA8157C94B1}" destId="{C3812950-9A6A-B34F-9F38-A9D7B5A5A205}" srcOrd="0" destOrd="0" presId="urn:microsoft.com/office/officeart/2005/8/layout/default"/>
    <dgm:cxn modelId="{F0F0B0DF-52EE-4A96-8770-960288C853C6}" srcId="{8AD3943D-A82C-4161-8A64-75A4B319F1F0}" destId="{1D270149-AEC9-42E7-A6AA-9EA8157C94B1}" srcOrd="2" destOrd="0" parTransId="{3C02543A-6BED-45E5-8264-4703E7C18E0C}" sibTransId="{1884B127-7E9A-4E10-90A9-003349B4962A}"/>
    <dgm:cxn modelId="{153BBEA3-E59D-405D-8823-886D4978EB92}" type="presParOf" srcId="{37C0D474-6024-9047-81A3-AB900E5448FD}" destId="{1DAF8F8C-4B1B-114A-9825-8A75B5A4B5A0}" srcOrd="0" destOrd="0" presId="urn:microsoft.com/office/officeart/2005/8/layout/default"/>
    <dgm:cxn modelId="{DB56BCDF-E2C4-49FF-98C7-F0152C99D235}" type="presParOf" srcId="{37C0D474-6024-9047-81A3-AB900E5448FD}" destId="{2743FAD0-FFAF-C74A-A32D-9F76A5068573}" srcOrd="1" destOrd="0" presId="urn:microsoft.com/office/officeart/2005/8/layout/default"/>
    <dgm:cxn modelId="{976A4651-63F8-4920-81E1-C592237E09F5}" type="presParOf" srcId="{37C0D474-6024-9047-81A3-AB900E5448FD}" destId="{43A9ECBF-1129-3B41-AA16-508DAC74DEC9}" srcOrd="2" destOrd="0" presId="urn:microsoft.com/office/officeart/2005/8/layout/default"/>
    <dgm:cxn modelId="{15750FEF-ED1C-4002-BAC7-2B98A6AB6709}" type="presParOf" srcId="{37C0D474-6024-9047-81A3-AB900E5448FD}" destId="{A41714EB-9551-FA4C-906B-C2BA01AFFF5A}" srcOrd="3" destOrd="0" presId="urn:microsoft.com/office/officeart/2005/8/layout/default"/>
    <dgm:cxn modelId="{06408C68-C73D-41DB-AD77-4BCDC4F6E1A9}" type="presParOf" srcId="{37C0D474-6024-9047-81A3-AB900E5448FD}" destId="{C3812950-9A6A-B34F-9F38-A9D7B5A5A205}" srcOrd="4" destOrd="0" presId="urn:microsoft.com/office/officeart/2005/8/layout/default"/>
    <dgm:cxn modelId="{28E4A93D-5FB3-4C4C-B94B-9819579B6A11}" type="presParOf" srcId="{37C0D474-6024-9047-81A3-AB900E5448FD}" destId="{D5C6B05F-A7EE-854C-8BF7-C830F9F87DBD}" srcOrd="5" destOrd="0" presId="urn:microsoft.com/office/officeart/2005/8/layout/default"/>
    <dgm:cxn modelId="{7099B661-4DF3-41E4-B79E-20B6608EC2A9}" type="presParOf" srcId="{37C0D474-6024-9047-81A3-AB900E5448FD}" destId="{6B229990-F0F3-CC43-866A-F8189FD13246}" srcOrd="6" destOrd="0" presId="urn:microsoft.com/office/officeart/2005/8/layout/default"/>
    <dgm:cxn modelId="{69FDB80D-BFF9-4216-8527-BCCD0E5980EB}" type="presParOf" srcId="{37C0D474-6024-9047-81A3-AB900E5448FD}" destId="{C8FEAC06-B923-7241-9F4F-A97C5DB527C6}" srcOrd="7" destOrd="0" presId="urn:microsoft.com/office/officeart/2005/8/layout/default"/>
    <dgm:cxn modelId="{D595EDAA-AF83-47EB-AEA0-BE553B2C1E64}" type="presParOf" srcId="{37C0D474-6024-9047-81A3-AB900E5448FD}" destId="{809E07BB-2C15-F249-BFB6-9803B0A1C0A0}" srcOrd="8" destOrd="0" presId="urn:microsoft.com/office/officeart/2005/8/layout/default"/>
    <dgm:cxn modelId="{5904F7FE-7108-4581-9A27-A4A30022ED32}" type="presParOf" srcId="{37C0D474-6024-9047-81A3-AB900E5448FD}" destId="{E445ED7E-85BD-4159-A9C5-F85500C252A5}" srcOrd="9" destOrd="0" presId="urn:microsoft.com/office/officeart/2005/8/layout/default"/>
    <dgm:cxn modelId="{B709F0A0-3ADE-489C-9C72-6D0B9C39101C}" type="presParOf" srcId="{37C0D474-6024-9047-81A3-AB900E5448FD}" destId="{F97C05B7-6979-4953-BF78-ACF3C8A8538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EC827-E14E-4C5B-B888-EA32931EF74F}">
      <dsp:nvSpPr>
        <dsp:cNvPr id="0" name=""/>
        <dsp:cNvSpPr/>
      </dsp:nvSpPr>
      <dsp:spPr>
        <a:xfrm>
          <a:off x="1506" y="46676"/>
          <a:ext cx="1731912" cy="865956"/>
        </a:xfrm>
        <a:prstGeom prst="roundRect">
          <a:avLst>
            <a:gd name="adj" fmla="val 10000"/>
          </a:avLst>
        </a:prstGeom>
        <a:solidFill>
          <a:srgbClr val="FF9F99"/>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Pell Grant</a:t>
          </a:r>
        </a:p>
      </dsp:txBody>
      <dsp:txXfrm>
        <a:off x="26869" y="72039"/>
        <a:ext cx="1681186" cy="815230"/>
      </dsp:txXfrm>
    </dsp:sp>
    <dsp:sp modelId="{A8740C62-0D36-4A4D-8537-A0BF4A084D77}">
      <dsp:nvSpPr>
        <dsp:cNvPr id="0" name=""/>
        <dsp:cNvSpPr/>
      </dsp:nvSpPr>
      <dsp:spPr>
        <a:xfrm>
          <a:off x="174698"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620573-5EC9-40E6-943E-3A0D9C3E1499}">
      <dsp:nvSpPr>
        <dsp:cNvPr id="0" name=""/>
        <dsp:cNvSpPr/>
      </dsp:nvSpPr>
      <dsp:spPr>
        <a:xfrm>
          <a:off x="347889"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0 – 6206 EFC</a:t>
          </a:r>
          <a:br>
            <a:rPr lang="en-US" sz="1700" kern="1200" dirty="0"/>
          </a:br>
          <a:r>
            <a:rPr lang="en-US" sz="1700" kern="1200" dirty="0"/>
            <a:t>Need based (2022-23)</a:t>
          </a:r>
        </a:p>
      </dsp:txBody>
      <dsp:txXfrm>
        <a:off x="373252" y="1154484"/>
        <a:ext cx="1334804" cy="815230"/>
      </dsp:txXfrm>
    </dsp:sp>
    <dsp:sp modelId="{654C5306-C1CC-4633-A4B1-D998A455D8B5}">
      <dsp:nvSpPr>
        <dsp:cNvPr id="0" name=""/>
        <dsp:cNvSpPr/>
      </dsp:nvSpPr>
      <dsp:spPr>
        <a:xfrm>
          <a:off x="174698"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26706D-F30B-4887-BF31-4207662E36E4}">
      <dsp:nvSpPr>
        <dsp:cNvPr id="0" name=""/>
        <dsp:cNvSpPr/>
      </dsp:nvSpPr>
      <dsp:spPr>
        <a:xfrm>
          <a:off x="347889"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$3,447 per semester max (2022-23)</a:t>
          </a:r>
        </a:p>
      </dsp:txBody>
      <dsp:txXfrm>
        <a:off x="373252" y="2236930"/>
        <a:ext cx="1334804" cy="815230"/>
      </dsp:txXfrm>
    </dsp:sp>
    <dsp:sp modelId="{D8BD0D13-5923-4823-A1B8-2CF319261ED4}">
      <dsp:nvSpPr>
        <dsp:cNvPr id="0" name=""/>
        <dsp:cNvSpPr/>
      </dsp:nvSpPr>
      <dsp:spPr>
        <a:xfrm>
          <a:off x="2166397" y="46676"/>
          <a:ext cx="1731912" cy="865956"/>
        </a:xfrm>
        <a:prstGeom prst="roundRect">
          <a:avLst>
            <a:gd name="adj" fmla="val 10000"/>
          </a:avLst>
        </a:prstGeom>
        <a:solidFill>
          <a:srgbClr val="FFFF00"/>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Subsidized </a:t>
          </a:r>
          <a:r>
            <a:rPr lang="en-US" sz="2300" b="1" u="sng" kern="1200" dirty="0"/>
            <a:t>Student</a:t>
          </a:r>
          <a:endParaRPr lang="en-US" sz="2300" kern="1200" dirty="0"/>
        </a:p>
      </dsp:txBody>
      <dsp:txXfrm>
        <a:off x="2191760" y="72039"/>
        <a:ext cx="1681186" cy="815230"/>
      </dsp:txXfrm>
    </dsp:sp>
    <dsp:sp modelId="{607BCDCB-0655-4BA2-B95D-4109F28E0459}">
      <dsp:nvSpPr>
        <dsp:cNvPr id="0" name=""/>
        <dsp:cNvSpPr/>
      </dsp:nvSpPr>
      <dsp:spPr>
        <a:xfrm>
          <a:off x="2339589"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1A2FAF-CACA-48A4-A35F-D4A032D8507E}">
      <dsp:nvSpPr>
        <dsp:cNvPr id="0" name=""/>
        <dsp:cNvSpPr/>
      </dsp:nvSpPr>
      <dsp:spPr>
        <a:xfrm>
          <a:off x="2512780"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4.99% fixed (2022-23)</a:t>
          </a:r>
        </a:p>
      </dsp:txBody>
      <dsp:txXfrm>
        <a:off x="2538143" y="1154484"/>
        <a:ext cx="1334804" cy="815230"/>
      </dsp:txXfrm>
    </dsp:sp>
    <dsp:sp modelId="{5E823063-3723-4B7C-B3F3-E59E83CA550E}">
      <dsp:nvSpPr>
        <dsp:cNvPr id="0" name=""/>
        <dsp:cNvSpPr/>
      </dsp:nvSpPr>
      <dsp:spPr>
        <a:xfrm>
          <a:off x="2339589"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A35499-B9F9-49E0-893D-7365499754AF}">
      <dsp:nvSpPr>
        <dsp:cNvPr id="0" name=""/>
        <dsp:cNvSpPr/>
      </dsp:nvSpPr>
      <dsp:spPr>
        <a:xfrm>
          <a:off x="2512780"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Interest does not accrue initially</a:t>
          </a:r>
        </a:p>
      </dsp:txBody>
      <dsp:txXfrm>
        <a:off x="2538143" y="2236930"/>
        <a:ext cx="1334804" cy="815230"/>
      </dsp:txXfrm>
    </dsp:sp>
    <dsp:sp modelId="{9AB7536B-8F5B-4E61-B00E-0162877639BF}">
      <dsp:nvSpPr>
        <dsp:cNvPr id="0" name=""/>
        <dsp:cNvSpPr/>
      </dsp:nvSpPr>
      <dsp:spPr>
        <a:xfrm>
          <a:off x="4331289" y="31747"/>
          <a:ext cx="1731912" cy="865956"/>
        </a:xfrm>
        <a:prstGeom prst="roundRect">
          <a:avLst>
            <a:gd name="adj" fmla="val 10000"/>
          </a:avLst>
        </a:prstGeom>
        <a:solidFill>
          <a:srgbClr val="FFFF00"/>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Unsubsidized </a:t>
          </a:r>
          <a:r>
            <a:rPr lang="en-US" sz="2300" b="1" u="sng" kern="1200" dirty="0"/>
            <a:t>Student</a:t>
          </a:r>
        </a:p>
      </dsp:txBody>
      <dsp:txXfrm>
        <a:off x="4356652" y="57110"/>
        <a:ext cx="1681186" cy="815230"/>
      </dsp:txXfrm>
    </dsp:sp>
    <dsp:sp modelId="{F2EB2C70-58C1-4900-BAC1-28AF04323EE1}">
      <dsp:nvSpPr>
        <dsp:cNvPr id="0" name=""/>
        <dsp:cNvSpPr/>
      </dsp:nvSpPr>
      <dsp:spPr>
        <a:xfrm>
          <a:off x="4504480" y="897703"/>
          <a:ext cx="173191" cy="664396"/>
        </a:xfrm>
        <a:custGeom>
          <a:avLst/>
          <a:gdLst/>
          <a:ahLst/>
          <a:cxnLst/>
          <a:rect l="0" t="0" r="0" b="0"/>
          <a:pathLst>
            <a:path>
              <a:moveTo>
                <a:pt x="0" y="0"/>
              </a:moveTo>
              <a:lnTo>
                <a:pt x="0" y="664396"/>
              </a:lnTo>
              <a:lnTo>
                <a:pt x="173191" y="664396"/>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C80D3A-913F-40D1-874F-E96FC6F07E3D}">
      <dsp:nvSpPr>
        <dsp:cNvPr id="0" name=""/>
        <dsp:cNvSpPr/>
      </dsp:nvSpPr>
      <dsp:spPr>
        <a:xfrm>
          <a:off x="4677671"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4.99% fixed (2022-23)</a:t>
          </a:r>
        </a:p>
      </dsp:txBody>
      <dsp:txXfrm>
        <a:off x="4703034" y="1154484"/>
        <a:ext cx="1334804" cy="815230"/>
      </dsp:txXfrm>
    </dsp:sp>
    <dsp:sp modelId="{8E89E60D-065F-43B0-8AF1-25BBA3FB671C}">
      <dsp:nvSpPr>
        <dsp:cNvPr id="0" name=""/>
        <dsp:cNvSpPr/>
      </dsp:nvSpPr>
      <dsp:spPr>
        <a:xfrm>
          <a:off x="4504480" y="897703"/>
          <a:ext cx="173191" cy="1746841"/>
        </a:xfrm>
        <a:custGeom>
          <a:avLst/>
          <a:gdLst/>
          <a:ahLst/>
          <a:cxnLst/>
          <a:rect l="0" t="0" r="0" b="0"/>
          <a:pathLst>
            <a:path>
              <a:moveTo>
                <a:pt x="0" y="0"/>
              </a:moveTo>
              <a:lnTo>
                <a:pt x="0" y="1746841"/>
              </a:lnTo>
              <a:lnTo>
                <a:pt x="173191" y="1746841"/>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FA6A42-A540-4C9E-B1C8-B5FDA7EF226B}">
      <dsp:nvSpPr>
        <dsp:cNvPr id="0" name=""/>
        <dsp:cNvSpPr/>
      </dsp:nvSpPr>
      <dsp:spPr>
        <a:xfrm>
          <a:off x="4677671"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Interest does accrue</a:t>
          </a:r>
        </a:p>
      </dsp:txBody>
      <dsp:txXfrm>
        <a:off x="4703034" y="2236930"/>
        <a:ext cx="1334804" cy="815230"/>
      </dsp:txXfrm>
    </dsp:sp>
    <dsp:sp modelId="{026422D6-C3FD-45D0-9C1A-7DDAB7043212}">
      <dsp:nvSpPr>
        <dsp:cNvPr id="0" name=""/>
        <dsp:cNvSpPr/>
      </dsp:nvSpPr>
      <dsp:spPr>
        <a:xfrm>
          <a:off x="6496180" y="46676"/>
          <a:ext cx="1731912" cy="865956"/>
        </a:xfrm>
        <a:prstGeom prst="roundRect">
          <a:avLst>
            <a:gd name="adj" fmla="val 10000"/>
          </a:avLst>
        </a:prstGeom>
        <a:solidFill>
          <a:srgbClr val="FFFF00"/>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b="1" u="sng" kern="1200" dirty="0"/>
            <a:t>Parent</a:t>
          </a:r>
          <a:r>
            <a:rPr lang="en-US" sz="2300" kern="1200" dirty="0"/>
            <a:t> PLUS</a:t>
          </a:r>
        </a:p>
      </dsp:txBody>
      <dsp:txXfrm>
        <a:off x="6521543" y="72039"/>
        <a:ext cx="1681186" cy="815230"/>
      </dsp:txXfrm>
    </dsp:sp>
    <dsp:sp modelId="{21DCE402-FBAF-4ADA-8BF8-98A37E656F11}">
      <dsp:nvSpPr>
        <dsp:cNvPr id="0" name=""/>
        <dsp:cNvSpPr/>
      </dsp:nvSpPr>
      <dsp:spPr>
        <a:xfrm>
          <a:off x="6669371"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A51C84-357A-490B-9B9A-5EC7714B6F42}">
      <dsp:nvSpPr>
        <dsp:cNvPr id="0" name=""/>
        <dsp:cNvSpPr/>
      </dsp:nvSpPr>
      <dsp:spPr>
        <a:xfrm>
          <a:off x="6842562"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7.54% fixed (2022-23)</a:t>
          </a:r>
        </a:p>
      </dsp:txBody>
      <dsp:txXfrm>
        <a:off x="6867925" y="1154484"/>
        <a:ext cx="1334804" cy="815230"/>
      </dsp:txXfrm>
    </dsp:sp>
    <dsp:sp modelId="{64A38FFC-8E4E-4A97-80E1-B82930A4E1CD}">
      <dsp:nvSpPr>
        <dsp:cNvPr id="0" name=""/>
        <dsp:cNvSpPr/>
      </dsp:nvSpPr>
      <dsp:spPr>
        <a:xfrm>
          <a:off x="6669371"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187368-94C3-45FE-9454-08E2A0542452}">
      <dsp:nvSpPr>
        <dsp:cNvPr id="0" name=""/>
        <dsp:cNvSpPr/>
      </dsp:nvSpPr>
      <dsp:spPr>
        <a:xfrm>
          <a:off x="6842562"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Interest does accrue</a:t>
          </a:r>
        </a:p>
      </dsp:txBody>
      <dsp:txXfrm>
        <a:off x="6867925" y="2236930"/>
        <a:ext cx="1334804" cy="8152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0C5A3-D1B0-4C6D-82B9-3C53323434B8}">
      <dsp:nvSpPr>
        <dsp:cNvPr id="0" name=""/>
        <dsp:cNvSpPr/>
      </dsp:nvSpPr>
      <dsp:spPr>
        <a:xfrm>
          <a:off x="0" y="408185"/>
          <a:ext cx="4435078" cy="4435078"/>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3B5ED9-FC60-4003-B6EA-61B22B764CAB}">
      <dsp:nvSpPr>
        <dsp:cNvPr id="0" name=""/>
        <dsp:cNvSpPr/>
      </dsp:nvSpPr>
      <dsp:spPr>
        <a:xfrm>
          <a:off x="421332" y="829518"/>
          <a:ext cx="1729680" cy="17296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Each student has different academic and service records.</a:t>
          </a:r>
          <a:r>
            <a:rPr lang="en-US" sz="2100" kern="1200" dirty="0">
              <a:latin typeface="Gill Sans MT" panose="020B0502020104020203"/>
            </a:rPr>
            <a:t> </a:t>
          </a:r>
          <a:endParaRPr lang="en-US" sz="2100" kern="1200" dirty="0"/>
        </a:p>
      </dsp:txBody>
      <dsp:txXfrm>
        <a:off x="505768" y="913954"/>
        <a:ext cx="1560808" cy="1560808"/>
      </dsp:txXfrm>
    </dsp:sp>
    <dsp:sp modelId="{F0C79A9D-CBCB-401E-B31D-82A1903FC05B}">
      <dsp:nvSpPr>
        <dsp:cNvPr id="0" name=""/>
        <dsp:cNvSpPr/>
      </dsp:nvSpPr>
      <dsp:spPr>
        <a:xfrm>
          <a:off x="2284065" y="829518"/>
          <a:ext cx="1729680" cy="17296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Each student has different needs</a:t>
          </a:r>
        </a:p>
      </dsp:txBody>
      <dsp:txXfrm>
        <a:off x="2368501" y="913954"/>
        <a:ext cx="1560808" cy="1560808"/>
      </dsp:txXfrm>
    </dsp:sp>
    <dsp:sp modelId="{B5ADFC87-C922-4BF7-ADD3-138A4511DFF9}">
      <dsp:nvSpPr>
        <dsp:cNvPr id="0" name=""/>
        <dsp:cNvSpPr/>
      </dsp:nvSpPr>
      <dsp:spPr>
        <a:xfrm>
          <a:off x="421332" y="2692251"/>
          <a:ext cx="1729680" cy="17296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Each student has different resources</a:t>
          </a:r>
        </a:p>
      </dsp:txBody>
      <dsp:txXfrm>
        <a:off x="505768" y="2776687"/>
        <a:ext cx="1560808" cy="1560808"/>
      </dsp:txXfrm>
    </dsp:sp>
    <dsp:sp modelId="{78B0DAC0-98EF-4176-A6F7-BF5C259818C2}">
      <dsp:nvSpPr>
        <dsp:cNvPr id="0" name=""/>
        <dsp:cNvSpPr/>
      </dsp:nvSpPr>
      <dsp:spPr>
        <a:xfrm>
          <a:off x="2284065" y="2692251"/>
          <a:ext cx="1729680" cy="17296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Each counselor has almost </a:t>
          </a:r>
          <a:r>
            <a:rPr lang="en-US" sz="2100" kern="1200" dirty="0">
              <a:latin typeface="Gill Sans MT" panose="020B0502020104020203"/>
            </a:rPr>
            <a:t>300</a:t>
          </a:r>
          <a:r>
            <a:rPr lang="en-US" sz="2100" kern="1200" dirty="0"/>
            <a:t> students</a:t>
          </a:r>
        </a:p>
      </dsp:txBody>
      <dsp:txXfrm>
        <a:off x="2368501" y="2776687"/>
        <a:ext cx="1560808" cy="15608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DB537-618F-4B5A-9E75-977B1B3A1956}">
      <dsp:nvSpPr>
        <dsp:cNvPr id="0" name=""/>
        <dsp:cNvSpPr/>
      </dsp:nvSpPr>
      <dsp:spPr>
        <a:xfrm>
          <a:off x="250740" y="831491"/>
          <a:ext cx="769886" cy="76988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DD6680-A945-4454-9825-D0D9CDB3CEA2}">
      <dsp:nvSpPr>
        <dsp:cNvPr id="0" name=""/>
        <dsp:cNvSpPr/>
      </dsp:nvSpPr>
      <dsp:spPr>
        <a:xfrm>
          <a:off x="414814" y="995565"/>
          <a:ext cx="441738" cy="4417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B90221-36D9-42E9-B4AE-70F705E208AB}">
      <dsp:nvSpPr>
        <dsp:cNvPr id="0" name=""/>
        <dsp:cNvSpPr/>
      </dsp:nvSpPr>
      <dsp:spPr>
        <a:xfrm>
          <a:off x="4628" y="1841178"/>
          <a:ext cx="1262109" cy="1230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a:t>Four-Year Institutions and two-year institutions with on-campus housing</a:t>
          </a:r>
          <a:r>
            <a:rPr lang="en-US" sz="1100" kern="1200"/>
            <a:t>: Up to </a:t>
          </a:r>
          <a:r>
            <a:rPr lang="en-US" sz="1100" u="sng" kern="1200"/>
            <a:t>$1,750 </a:t>
          </a:r>
          <a:r>
            <a:rPr lang="en-US" sz="1100" kern="1200"/>
            <a:t>per full-time enrollment semester as a freshmen and sophomore; then up to </a:t>
          </a:r>
          <a:r>
            <a:rPr lang="en-US" sz="1100" u="sng" kern="1200"/>
            <a:t>$2,250 </a:t>
          </a:r>
          <a:r>
            <a:rPr lang="en-US" sz="1100" kern="1200"/>
            <a:t>per full-time enrollment semester as a junior and senior</a:t>
          </a:r>
        </a:p>
      </dsp:txBody>
      <dsp:txXfrm>
        <a:off x="4628" y="1841178"/>
        <a:ext cx="1262109" cy="1230556"/>
      </dsp:txXfrm>
    </dsp:sp>
    <dsp:sp modelId="{A4B9C7C0-FFBC-4781-8256-3CE934FE4F18}">
      <dsp:nvSpPr>
        <dsp:cNvPr id="0" name=""/>
        <dsp:cNvSpPr/>
      </dsp:nvSpPr>
      <dsp:spPr>
        <a:xfrm>
          <a:off x="1733718" y="831491"/>
          <a:ext cx="769886" cy="76988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0D3B1E-BAA6-4526-B6D5-A4ABFECD4F7B}">
      <dsp:nvSpPr>
        <dsp:cNvPr id="0" name=""/>
        <dsp:cNvSpPr/>
      </dsp:nvSpPr>
      <dsp:spPr>
        <a:xfrm>
          <a:off x="1897792" y="995565"/>
          <a:ext cx="441738" cy="4417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349CC1-C545-47E1-A092-D2438814D7EF}">
      <dsp:nvSpPr>
        <dsp:cNvPr id="0" name=""/>
        <dsp:cNvSpPr/>
      </dsp:nvSpPr>
      <dsp:spPr>
        <a:xfrm>
          <a:off x="1487607" y="1841178"/>
          <a:ext cx="1262109" cy="1230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a:t>Two-Year Institutions</a:t>
          </a:r>
          <a:r>
            <a:rPr lang="en-US" sz="1100" kern="1200"/>
            <a:t>: Up to </a:t>
          </a:r>
          <a:r>
            <a:rPr lang="en-US" sz="1100" u="sng" kern="1200"/>
            <a:t>$1,500 </a:t>
          </a:r>
          <a:r>
            <a:rPr lang="en-US" sz="1100" kern="1200"/>
            <a:t>per full-time enrollment semester as a freshman and sophomore</a:t>
          </a:r>
        </a:p>
      </dsp:txBody>
      <dsp:txXfrm>
        <a:off x="1487607" y="1841178"/>
        <a:ext cx="1262109" cy="1230556"/>
      </dsp:txXfrm>
    </dsp:sp>
    <dsp:sp modelId="{3B5095C1-5AF4-44C1-8B11-CECE2C3D4891}">
      <dsp:nvSpPr>
        <dsp:cNvPr id="0" name=""/>
        <dsp:cNvSpPr/>
      </dsp:nvSpPr>
      <dsp:spPr>
        <a:xfrm>
          <a:off x="3216697" y="831491"/>
          <a:ext cx="769886" cy="76988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61B59D-AC89-472E-AB2E-5FF2A0765CCA}">
      <dsp:nvSpPr>
        <dsp:cNvPr id="0" name=""/>
        <dsp:cNvSpPr/>
      </dsp:nvSpPr>
      <dsp:spPr>
        <a:xfrm>
          <a:off x="3380771" y="995565"/>
          <a:ext cx="441738" cy="4417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949BFB-AC39-44D1-BB65-4153AFBE1290}">
      <dsp:nvSpPr>
        <dsp:cNvPr id="0" name=""/>
        <dsp:cNvSpPr/>
      </dsp:nvSpPr>
      <dsp:spPr>
        <a:xfrm>
          <a:off x="2970585" y="1841178"/>
          <a:ext cx="1262109" cy="1230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i="1" kern="1200"/>
            <a:t>Award amounts are available for summer enrollment</a:t>
          </a:r>
          <a:endParaRPr lang="en-US" sz="1100" kern="1200"/>
        </a:p>
      </dsp:txBody>
      <dsp:txXfrm>
        <a:off x="2970585" y="1841178"/>
        <a:ext cx="1262109" cy="1230556"/>
      </dsp:txXfrm>
    </dsp:sp>
    <dsp:sp modelId="{518E486E-0161-4ACD-B526-6951DA9223B1}">
      <dsp:nvSpPr>
        <dsp:cNvPr id="0" name=""/>
        <dsp:cNvSpPr/>
      </dsp:nvSpPr>
      <dsp:spPr>
        <a:xfrm>
          <a:off x="4699675" y="831491"/>
          <a:ext cx="769886" cy="76988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3AA3B8-5B21-4CE2-9AAA-B1560377A36A}">
      <dsp:nvSpPr>
        <dsp:cNvPr id="0" name=""/>
        <dsp:cNvSpPr/>
      </dsp:nvSpPr>
      <dsp:spPr>
        <a:xfrm>
          <a:off x="4863749" y="995565"/>
          <a:ext cx="441738" cy="4417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8FA35D-A7D2-49E1-9C53-09DA5A04916B}">
      <dsp:nvSpPr>
        <dsp:cNvPr id="0" name=""/>
        <dsp:cNvSpPr/>
      </dsp:nvSpPr>
      <dsp:spPr>
        <a:xfrm>
          <a:off x="4453564" y="1841178"/>
          <a:ext cx="1262109" cy="1230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i="1" kern="1200"/>
            <a:t>Class status is determined by the postsecondary institution</a:t>
          </a:r>
          <a:endParaRPr lang="en-US" sz="1100" kern="1200"/>
        </a:p>
      </dsp:txBody>
      <dsp:txXfrm>
        <a:off x="4453564" y="1841178"/>
        <a:ext cx="1262109" cy="1230556"/>
      </dsp:txXfrm>
    </dsp:sp>
    <dsp:sp modelId="{1DD5F913-A86A-4788-9C16-720F024186FC}">
      <dsp:nvSpPr>
        <dsp:cNvPr id="0" name=""/>
        <dsp:cNvSpPr/>
      </dsp:nvSpPr>
      <dsp:spPr>
        <a:xfrm>
          <a:off x="6182654" y="831491"/>
          <a:ext cx="769886" cy="76988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D17096-25D9-450E-8341-BD90398AB45A}">
      <dsp:nvSpPr>
        <dsp:cNvPr id="0" name=""/>
        <dsp:cNvSpPr/>
      </dsp:nvSpPr>
      <dsp:spPr>
        <a:xfrm>
          <a:off x="6346728" y="995565"/>
          <a:ext cx="441738" cy="44173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13F341-2BDF-4FE7-B772-F0DDA8F309D9}">
      <dsp:nvSpPr>
        <dsp:cNvPr id="0" name=""/>
        <dsp:cNvSpPr/>
      </dsp:nvSpPr>
      <dsp:spPr>
        <a:xfrm>
          <a:off x="5936542" y="1841178"/>
          <a:ext cx="1262109" cy="1230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i="1" kern="1200"/>
            <a:t>The FAFSA </a:t>
          </a:r>
          <a:r>
            <a:rPr lang="en-US" sz="1100" kern="1200"/>
            <a:t>is the application and must be submitted by February 1</a:t>
          </a:r>
          <a:r>
            <a:rPr lang="en-US" sz="1100" kern="1200" baseline="30000"/>
            <a:t>st</a:t>
          </a:r>
          <a:r>
            <a:rPr lang="en-US" sz="1100" kern="1200"/>
            <a:t>.</a:t>
          </a:r>
        </a:p>
      </dsp:txBody>
      <dsp:txXfrm>
        <a:off x="5936542" y="1841178"/>
        <a:ext cx="1262109" cy="12305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40E8D-7727-4EF5-9D62-C1A4D784ED55}">
      <dsp:nvSpPr>
        <dsp:cNvPr id="0" name=""/>
        <dsp:cNvSpPr/>
      </dsp:nvSpPr>
      <dsp:spPr>
        <a:xfrm>
          <a:off x="0" y="59813"/>
          <a:ext cx="7203281" cy="176436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The bulk of scholarship monies, both merit and need based, will come from the college or university. You have to pay attention to the deadlines!!!</a:t>
          </a:r>
        </a:p>
      </dsp:txBody>
      <dsp:txXfrm>
        <a:off x="86129" y="145942"/>
        <a:ext cx="7031023" cy="1592102"/>
      </dsp:txXfrm>
    </dsp:sp>
    <dsp:sp modelId="{FB0C1321-94EB-43A1-A164-8F3E8CBF3476}">
      <dsp:nvSpPr>
        <dsp:cNvPr id="0" name=""/>
        <dsp:cNvSpPr/>
      </dsp:nvSpPr>
      <dsp:spPr>
        <a:xfrm>
          <a:off x="0" y="1899053"/>
          <a:ext cx="7203281" cy="176436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Do not over look ROTC Scholarships even if you have never been in ROTC</a:t>
          </a:r>
        </a:p>
      </dsp:txBody>
      <dsp:txXfrm>
        <a:off x="86129" y="1985182"/>
        <a:ext cx="7031023" cy="1592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EBCDB-CC0F-41BD-9716-FD144EBC5758}">
      <dsp:nvSpPr>
        <dsp:cNvPr id="0" name=""/>
        <dsp:cNvSpPr/>
      </dsp:nvSpPr>
      <dsp:spPr>
        <a:xfrm>
          <a:off x="1506" y="46676"/>
          <a:ext cx="1731912" cy="865956"/>
        </a:xfrm>
        <a:prstGeom prst="roundRect">
          <a:avLst>
            <a:gd name="adj" fmla="val 10000"/>
          </a:avLst>
        </a:prstGeom>
        <a:solidFill>
          <a:schemeClr val="bg2">
            <a:lumMod val="40000"/>
            <a:lumOff val="6000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TSAA</a:t>
          </a:r>
        </a:p>
      </dsp:txBody>
      <dsp:txXfrm>
        <a:off x="26869" y="72039"/>
        <a:ext cx="1681186" cy="815230"/>
      </dsp:txXfrm>
    </dsp:sp>
    <dsp:sp modelId="{270C51EB-F326-45EC-B833-B3A5636DB398}">
      <dsp:nvSpPr>
        <dsp:cNvPr id="0" name=""/>
        <dsp:cNvSpPr/>
      </dsp:nvSpPr>
      <dsp:spPr>
        <a:xfrm>
          <a:off x="174698"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4861E0-97CF-4EE8-B145-22F052DFEB71}">
      <dsp:nvSpPr>
        <dsp:cNvPr id="0" name=""/>
        <dsp:cNvSpPr/>
      </dsp:nvSpPr>
      <dsp:spPr>
        <a:xfrm>
          <a:off x="347889"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0 – 5846 EFC</a:t>
          </a:r>
          <a:br>
            <a:rPr lang="en-US" sz="1700" kern="1200" dirty="0"/>
          </a:br>
          <a:r>
            <a:rPr lang="en-US" sz="1700" kern="1200" dirty="0"/>
            <a:t>March 1</a:t>
          </a:r>
        </a:p>
      </dsp:txBody>
      <dsp:txXfrm>
        <a:off x="373252" y="1154484"/>
        <a:ext cx="1334804" cy="815230"/>
      </dsp:txXfrm>
    </dsp:sp>
    <dsp:sp modelId="{30153B92-2032-476B-B6B0-458F70A6AA39}">
      <dsp:nvSpPr>
        <dsp:cNvPr id="0" name=""/>
        <dsp:cNvSpPr/>
      </dsp:nvSpPr>
      <dsp:spPr>
        <a:xfrm>
          <a:off x="174698"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BA8871-D18A-4204-81A8-D76D306B997B}">
      <dsp:nvSpPr>
        <dsp:cNvPr id="0" name=""/>
        <dsp:cNvSpPr/>
      </dsp:nvSpPr>
      <dsp:spPr>
        <a:xfrm>
          <a:off x="347889"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$1,000 per semester</a:t>
          </a:r>
        </a:p>
      </dsp:txBody>
      <dsp:txXfrm>
        <a:off x="373252" y="2236930"/>
        <a:ext cx="1334804" cy="815230"/>
      </dsp:txXfrm>
    </dsp:sp>
    <dsp:sp modelId="{5A6DC100-8C71-433E-B585-101D9E1C44D6}">
      <dsp:nvSpPr>
        <dsp:cNvPr id="0" name=""/>
        <dsp:cNvSpPr/>
      </dsp:nvSpPr>
      <dsp:spPr>
        <a:xfrm>
          <a:off x="2166397" y="46676"/>
          <a:ext cx="1731912" cy="865956"/>
        </a:xfrm>
        <a:prstGeom prst="roundRect">
          <a:avLst>
            <a:gd name="adj" fmla="val 10000"/>
          </a:avLst>
        </a:prstGeom>
        <a:solidFill>
          <a:srgbClr val="00B0F0"/>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HOPE Scholarship</a:t>
          </a:r>
        </a:p>
      </dsp:txBody>
      <dsp:txXfrm>
        <a:off x="2191760" y="72039"/>
        <a:ext cx="1681186" cy="815230"/>
      </dsp:txXfrm>
    </dsp:sp>
    <dsp:sp modelId="{317246FE-CE7E-436E-A0E0-3E74496D407C}">
      <dsp:nvSpPr>
        <dsp:cNvPr id="0" name=""/>
        <dsp:cNvSpPr/>
      </dsp:nvSpPr>
      <dsp:spPr>
        <a:xfrm>
          <a:off x="2339589"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D626D2-B40D-4161-AE6B-F3F3D7D76B05}">
      <dsp:nvSpPr>
        <dsp:cNvPr id="0" name=""/>
        <dsp:cNvSpPr/>
      </dsp:nvSpPr>
      <dsp:spPr>
        <a:xfrm>
          <a:off x="2512780"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21 ACT/SAT or 3.0 GPA*</a:t>
          </a:r>
        </a:p>
      </dsp:txBody>
      <dsp:txXfrm>
        <a:off x="2538143" y="1154484"/>
        <a:ext cx="1334804" cy="815230"/>
      </dsp:txXfrm>
    </dsp:sp>
    <dsp:sp modelId="{B2175E68-FEE3-45C1-8061-FCD8C3C4FC8E}">
      <dsp:nvSpPr>
        <dsp:cNvPr id="0" name=""/>
        <dsp:cNvSpPr/>
      </dsp:nvSpPr>
      <dsp:spPr>
        <a:xfrm>
          <a:off x="2339589"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AA19DF-D3F4-4E0A-97D2-79E32D0FF9CB}">
      <dsp:nvSpPr>
        <dsp:cNvPr id="0" name=""/>
        <dsp:cNvSpPr/>
      </dsp:nvSpPr>
      <dsp:spPr>
        <a:xfrm>
          <a:off x="2512780"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$2,250/$2,850 per semester</a:t>
          </a:r>
        </a:p>
      </dsp:txBody>
      <dsp:txXfrm>
        <a:off x="2538143" y="2236930"/>
        <a:ext cx="1334804" cy="815230"/>
      </dsp:txXfrm>
    </dsp:sp>
    <dsp:sp modelId="{FDD955AC-80A3-4E7C-BB6A-EF37855CE80D}">
      <dsp:nvSpPr>
        <dsp:cNvPr id="0" name=""/>
        <dsp:cNvSpPr/>
      </dsp:nvSpPr>
      <dsp:spPr>
        <a:xfrm>
          <a:off x="4331289" y="46676"/>
          <a:ext cx="1731912" cy="865956"/>
        </a:xfrm>
        <a:prstGeom prst="roundRect">
          <a:avLst>
            <a:gd name="adj" fmla="val 10000"/>
          </a:avLst>
        </a:prstGeom>
        <a:solidFill>
          <a:srgbClr val="FF9F99"/>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kern="1200" dirty="0"/>
            <a:t>Aspire</a:t>
          </a:r>
          <a:br>
            <a:rPr lang="en-US" sz="3200" kern="1200" dirty="0"/>
          </a:br>
          <a:r>
            <a:rPr lang="en-US" sz="3200" b="1" kern="1200" baseline="30000" dirty="0"/>
            <a:t>HOPE Supplement</a:t>
          </a:r>
          <a:r>
            <a:rPr lang="en-US" sz="3200" kern="1200" dirty="0"/>
            <a:t> </a:t>
          </a:r>
        </a:p>
      </dsp:txBody>
      <dsp:txXfrm>
        <a:off x="4356652" y="72039"/>
        <a:ext cx="1681186" cy="815230"/>
      </dsp:txXfrm>
    </dsp:sp>
    <dsp:sp modelId="{F6922D0B-8E86-4D76-89A7-B853DF5EC44F}">
      <dsp:nvSpPr>
        <dsp:cNvPr id="0" name=""/>
        <dsp:cNvSpPr/>
      </dsp:nvSpPr>
      <dsp:spPr>
        <a:xfrm>
          <a:off x="4504480"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DB45EA-B185-417C-A810-98FCACD0A4A5}">
      <dsp:nvSpPr>
        <dsp:cNvPr id="0" name=""/>
        <dsp:cNvSpPr/>
      </dsp:nvSpPr>
      <dsp:spPr>
        <a:xfrm>
          <a:off x="4677671"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Parents AGI ≤$36,000</a:t>
          </a:r>
        </a:p>
      </dsp:txBody>
      <dsp:txXfrm>
        <a:off x="4703034" y="1154484"/>
        <a:ext cx="1334804" cy="815230"/>
      </dsp:txXfrm>
    </dsp:sp>
    <dsp:sp modelId="{2C7351BB-7B98-4CA1-91C1-B21F5C0CDCF4}">
      <dsp:nvSpPr>
        <dsp:cNvPr id="0" name=""/>
        <dsp:cNvSpPr/>
      </dsp:nvSpPr>
      <dsp:spPr>
        <a:xfrm>
          <a:off x="4504480"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573371-D6D5-44D7-AC5B-3B827656023A}">
      <dsp:nvSpPr>
        <dsp:cNvPr id="0" name=""/>
        <dsp:cNvSpPr/>
      </dsp:nvSpPr>
      <dsp:spPr>
        <a:xfrm>
          <a:off x="4677671"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+$750 per semester</a:t>
          </a:r>
        </a:p>
      </dsp:txBody>
      <dsp:txXfrm>
        <a:off x="4703034" y="2236930"/>
        <a:ext cx="1334804" cy="815230"/>
      </dsp:txXfrm>
    </dsp:sp>
    <dsp:sp modelId="{0528DADC-01DD-4154-95B0-B77059714963}">
      <dsp:nvSpPr>
        <dsp:cNvPr id="0" name=""/>
        <dsp:cNvSpPr/>
      </dsp:nvSpPr>
      <dsp:spPr>
        <a:xfrm>
          <a:off x="6496180" y="46676"/>
          <a:ext cx="1731912" cy="865956"/>
        </a:xfrm>
        <a:prstGeom prst="roundRect">
          <a:avLst>
            <a:gd name="adj" fmla="val 10000"/>
          </a:avLst>
        </a:prstGeom>
        <a:solidFill>
          <a:srgbClr val="00B0F0"/>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GAMS</a:t>
          </a:r>
          <a:br>
            <a:rPr lang="en-US" sz="2100" kern="1200" dirty="0"/>
          </a:br>
          <a:r>
            <a:rPr lang="en-US" sz="2100" b="1" kern="1200" baseline="30000" dirty="0"/>
            <a:t>HOPE Supplement</a:t>
          </a:r>
          <a:endParaRPr lang="en-US" sz="2100" kern="1200" dirty="0"/>
        </a:p>
      </dsp:txBody>
      <dsp:txXfrm>
        <a:off x="6521543" y="72039"/>
        <a:ext cx="1681186" cy="815230"/>
      </dsp:txXfrm>
    </dsp:sp>
    <dsp:sp modelId="{70B72EF9-21A7-4293-9798-49B967D6674B}">
      <dsp:nvSpPr>
        <dsp:cNvPr id="0" name=""/>
        <dsp:cNvSpPr/>
      </dsp:nvSpPr>
      <dsp:spPr>
        <a:xfrm>
          <a:off x="6669371"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E9D2BB-6987-4036-8719-C94FBCEEBE91}">
      <dsp:nvSpPr>
        <dsp:cNvPr id="0" name=""/>
        <dsp:cNvSpPr/>
      </dsp:nvSpPr>
      <dsp:spPr>
        <a:xfrm>
          <a:off x="6842562"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29 ACT/SAT &amp; 3.75 GPA*</a:t>
          </a:r>
        </a:p>
      </dsp:txBody>
      <dsp:txXfrm>
        <a:off x="6867925" y="1154484"/>
        <a:ext cx="1334804" cy="815230"/>
      </dsp:txXfrm>
    </dsp:sp>
    <dsp:sp modelId="{1528D9D8-7033-4736-B35F-B768A0EC6B34}">
      <dsp:nvSpPr>
        <dsp:cNvPr id="0" name=""/>
        <dsp:cNvSpPr/>
      </dsp:nvSpPr>
      <dsp:spPr>
        <a:xfrm>
          <a:off x="6669371"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C3DA9D-161A-4F21-ACF4-7E1FD5E05982}">
      <dsp:nvSpPr>
        <dsp:cNvPr id="0" name=""/>
        <dsp:cNvSpPr/>
      </dsp:nvSpPr>
      <dsp:spPr>
        <a:xfrm>
          <a:off x="6842562"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+$500 per semester</a:t>
          </a:r>
        </a:p>
      </dsp:txBody>
      <dsp:txXfrm>
        <a:off x="6867925" y="2236930"/>
        <a:ext cx="1334804" cy="815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EBCDB-CC0F-41BD-9716-FD144EBC5758}">
      <dsp:nvSpPr>
        <dsp:cNvPr id="0" name=""/>
        <dsp:cNvSpPr/>
      </dsp:nvSpPr>
      <dsp:spPr>
        <a:xfrm>
          <a:off x="1506" y="46676"/>
          <a:ext cx="1731912" cy="865956"/>
        </a:xfrm>
        <a:prstGeom prst="roundRect">
          <a:avLst>
            <a:gd name="adj" fmla="val 10000"/>
          </a:avLst>
        </a:prstGeom>
        <a:solidFill>
          <a:schemeClr val="bg2">
            <a:lumMod val="40000"/>
            <a:lumOff val="6000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TSAA</a:t>
          </a:r>
        </a:p>
      </dsp:txBody>
      <dsp:txXfrm>
        <a:off x="26869" y="72039"/>
        <a:ext cx="1681186" cy="815230"/>
      </dsp:txXfrm>
    </dsp:sp>
    <dsp:sp modelId="{270C51EB-F326-45EC-B833-B3A5636DB398}">
      <dsp:nvSpPr>
        <dsp:cNvPr id="0" name=""/>
        <dsp:cNvSpPr/>
      </dsp:nvSpPr>
      <dsp:spPr>
        <a:xfrm>
          <a:off x="174698"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4861E0-97CF-4EE8-B145-22F052DFEB71}">
      <dsp:nvSpPr>
        <dsp:cNvPr id="0" name=""/>
        <dsp:cNvSpPr/>
      </dsp:nvSpPr>
      <dsp:spPr>
        <a:xfrm>
          <a:off x="347889"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0 – 5846 EFC</a:t>
          </a:r>
          <a:br>
            <a:rPr lang="en-US" sz="1700" kern="1200" dirty="0"/>
          </a:br>
          <a:r>
            <a:rPr lang="en-US" sz="1700" kern="1200" dirty="0"/>
            <a:t>March 1</a:t>
          </a:r>
        </a:p>
      </dsp:txBody>
      <dsp:txXfrm>
        <a:off x="373252" y="1154484"/>
        <a:ext cx="1334804" cy="815230"/>
      </dsp:txXfrm>
    </dsp:sp>
    <dsp:sp modelId="{30153B92-2032-476B-B6B0-458F70A6AA39}">
      <dsp:nvSpPr>
        <dsp:cNvPr id="0" name=""/>
        <dsp:cNvSpPr/>
      </dsp:nvSpPr>
      <dsp:spPr>
        <a:xfrm>
          <a:off x="174698"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BA8871-D18A-4204-81A8-D76D306B997B}">
      <dsp:nvSpPr>
        <dsp:cNvPr id="0" name=""/>
        <dsp:cNvSpPr/>
      </dsp:nvSpPr>
      <dsp:spPr>
        <a:xfrm>
          <a:off x="347889"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$2,000 per semester</a:t>
          </a:r>
        </a:p>
      </dsp:txBody>
      <dsp:txXfrm>
        <a:off x="373252" y="2236930"/>
        <a:ext cx="1334804" cy="815230"/>
      </dsp:txXfrm>
    </dsp:sp>
    <dsp:sp modelId="{5A6DC100-8C71-433E-B585-101D9E1C44D6}">
      <dsp:nvSpPr>
        <dsp:cNvPr id="0" name=""/>
        <dsp:cNvSpPr/>
      </dsp:nvSpPr>
      <dsp:spPr>
        <a:xfrm>
          <a:off x="2166397" y="46676"/>
          <a:ext cx="1731912" cy="865956"/>
        </a:xfrm>
        <a:prstGeom prst="roundRect">
          <a:avLst>
            <a:gd name="adj" fmla="val 10000"/>
          </a:avLst>
        </a:prstGeom>
        <a:solidFill>
          <a:srgbClr val="00B0F0"/>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HOPE Scholarship</a:t>
          </a:r>
        </a:p>
      </dsp:txBody>
      <dsp:txXfrm>
        <a:off x="2191760" y="72039"/>
        <a:ext cx="1681186" cy="815230"/>
      </dsp:txXfrm>
    </dsp:sp>
    <dsp:sp modelId="{317246FE-CE7E-436E-A0E0-3E74496D407C}">
      <dsp:nvSpPr>
        <dsp:cNvPr id="0" name=""/>
        <dsp:cNvSpPr/>
      </dsp:nvSpPr>
      <dsp:spPr>
        <a:xfrm>
          <a:off x="2339589"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D626D2-B40D-4161-AE6B-F3F3D7D76B05}">
      <dsp:nvSpPr>
        <dsp:cNvPr id="0" name=""/>
        <dsp:cNvSpPr/>
      </dsp:nvSpPr>
      <dsp:spPr>
        <a:xfrm>
          <a:off x="2512780"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21 ACT/SAT or 3.0 GPA*</a:t>
          </a:r>
        </a:p>
      </dsp:txBody>
      <dsp:txXfrm>
        <a:off x="2538143" y="1154484"/>
        <a:ext cx="1334804" cy="815230"/>
      </dsp:txXfrm>
    </dsp:sp>
    <dsp:sp modelId="{B2175E68-FEE3-45C1-8061-FCD8C3C4FC8E}">
      <dsp:nvSpPr>
        <dsp:cNvPr id="0" name=""/>
        <dsp:cNvSpPr/>
      </dsp:nvSpPr>
      <dsp:spPr>
        <a:xfrm>
          <a:off x="2339589"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AA19DF-D3F4-4E0A-97D2-79E32D0FF9CB}">
      <dsp:nvSpPr>
        <dsp:cNvPr id="0" name=""/>
        <dsp:cNvSpPr/>
      </dsp:nvSpPr>
      <dsp:spPr>
        <a:xfrm>
          <a:off x="2512780"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$2,250/$2,850 per semester</a:t>
          </a:r>
        </a:p>
      </dsp:txBody>
      <dsp:txXfrm>
        <a:off x="2538143" y="2236930"/>
        <a:ext cx="1334804" cy="815230"/>
      </dsp:txXfrm>
    </dsp:sp>
    <dsp:sp modelId="{FDD955AC-80A3-4E7C-BB6A-EF37855CE80D}">
      <dsp:nvSpPr>
        <dsp:cNvPr id="0" name=""/>
        <dsp:cNvSpPr/>
      </dsp:nvSpPr>
      <dsp:spPr>
        <a:xfrm>
          <a:off x="4331289" y="46676"/>
          <a:ext cx="1731912" cy="865956"/>
        </a:xfrm>
        <a:prstGeom prst="roundRect">
          <a:avLst>
            <a:gd name="adj" fmla="val 10000"/>
          </a:avLst>
        </a:prstGeom>
        <a:solidFill>
          <a:srgbClr val="FF9F99"/>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kern="1200" dirty="0"/>
            <a:t>Aspire</a:t>
          </a:r>
          <a:br>
            <a:rPr lang="en-US" sz="3200" kern="1200" dirty="0"/>
          </a:br>
          <a:r>
            <a:rPr lang="en-US" sz="3200" b="1" kern="1200" baseline="30000" dirty="0"/>
            <a:t>HOPE Supplement</a:t>
          </a:r>
          <a:r>
            <a:rPr lang="en-US" sz="3200" kern="1200" dirty="0"/>
            <a:t> </a:t>
          </a:r>
        </a:p>
      </dsp:txBody>
      <dsp:txXfrm>
        <a:off x="4356652" y="72039"/>
        <a:ext cx="1681186" cy="815230"/>
      </dsp:txXfrm>
    </dsp:sp>
    <dsp:sp modelId="{F6922D0B-8E86-4D76-89A7-B853DF5EC44F}">
      <dsp:nvSpPr>
        <dsp:cNvPr id="0" name=""/>
        <dsp:cNvSpPr/>
      </dsp:nvSpPr>
      <dsp:spPr>
        <a:xfrm>
          <a:off x="4504480"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DB45EA-B185-417C-A810-98FCACD0A4A5}">
      <dsp:nvSpPr>
        <dsp:cNvPr id="0" name=""/>
        <dsp:cNvSpPr/>
      </dsp:nvSpPr>
      <dsp:spPr>
        <a:xfrm>
          <a:off x="4677671"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Parents AGI ≤$36,000</a:t>
          </a:r>
        </a:p>
      </dsp:txBody>
      <dsp:txXfrm>
        <a:off x="4703034" y="1154484"/>
        <a:ext cx="1334804" cy="815230"/>
      </dsp:txXfrm>
    </dsp:sp>
    <dsp:sp modelId="{2C7351BB-7B98-4CA1-91C1-B21F5C0CDCF4}">
      <dsp:nvSpPr>
        <dsp:cNvPr id="0" name=""/>
        <dsp:cNvSpPr/>
      </dsp:nvSpPr>
      <dsp:spPr>
        <a:xfrm>
          <a:off x="4504480"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573371-D6D5-44D7-AC5B-3B827656023A}">
      <dsp:nvSpPr>
        <dsp:cNvPr id="0" name=""/>
        <dsp:cNvSpPr/>
      </dsp:nvSpPr>
      <dsp:spPr>
        <a:xfrm>
          <a:off x="4677671"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+$750 per semester</a:t>
          </a:r>
        </a:p>
      </dsp:txBody>
      <dsp:txXfrm>
        <a:off x="4703034" y="2236930"/>
        <a:ext cx="1334804" cy="815230"/>
      </dsp:txXfrm>
    </dsp:sp>
    <dsp:sp modelId="{0528DADC-01DD-4154-95B0-B77059714963}">
      <dsp:nvSpPr>
        <dsp:cNvPr id="0" name=""/>
        <dsp:cNvSpPr/>
      </dsp:nvSpPr>
      <dsp:spPr>
        <a:xfrm>
          <a:off x="6496180" y="46676"/>
          <a:ext cx="1731912" cy="865956"/>
        </a:xfrm>
        <a:prstGeom prst="roundRect">
          <a:avLst>
            <a:gd name="adj" fmla="val 10000"/>
          </a:avLst>
        </a:prstGeom>
        <a:solidFill>
          <a:srgbClr val="00B0F0"/>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GAMS</a:t>
          </a:r>
          <a:br>
            <a:rPr lang="en-US" sz="2100" kern="1200" dirty="0"/>
          </a:br>
          <a:r>
            <a:rPr lang="en-US" sz="2100" b="1" kern="1200" baseline="30000" dirty="0"/>
            <a:t>HOPE Supplement</a:t>
          </a:r>
          <a:endParaRPr lang="en-US" sz="2100" kern="1200" dirty="0"/>
        </a:p>
      </dsp:txBody>
      <dsp:txXfrm>
        <a:off x="6521543" y="72039"/>
        <a:ext cx="1681186" cy="815230"/>
      </dsp:txXfrm>
    </dsp:sp>
    <dsp:sp modelId="{70B72EF9-21A7-4293-9798-49B967D6674B}">
      <dsp:nvSpPr>
        <dsp:cNvPr id="0" name=""/>
        <dsp:cNvSpPr/>
      </dsp:nvSpPr>
      <dsp:spPr>
        <a:xfrm>
          <a:off x="6669371"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E9D2BB-6987-4036-8719-C94FBCEEBE91}">
      <dsp:nvSpPr>
        <dsp:cNvPr id="0" name=""/>
        <dsp:cNvSpPr/>
      </dsp:nvSpPr>
      <dsp:spPr>
        <a:xfrm>
          <a:off x="6842562"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29 ACT/SAT &amp; 3.75 GPA*</a:t>
          </a:r>
        </a:p>
      </dsp:txBody>
      <dsp:txXfrm>
        <a:off x="6867925" y="1154484"/>
        <a:ext cx="1334804" cy="815230"/>
      </dsp:txXfrm>
    </dsp:sp>
    <dsp:sp modelId="{1528D9D8-7033-4736-B35F-B768A0EC6B34}">
      <dsp:nvSpPr>
        <dsp:cNvPr id="0" name=""/>
        <dsp:cNvSpPr/>
      </dsp:nvSpPr>
      <dsp:spPr>
        <a:xfrm>
          <a:off x="6669371"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C3DA9D-161A-4F21-ACF4-7E1FD5E05982}">
      <dsp:nvSpPr>
        <dsp:cNvPr id="0" name=""/>
        <dsp:cNvSpPr/>
      </dsp:nvSpPr>
      <dsp:spPr>
        <a:xfrm>
          <a:off x="6842562"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+$500 per semester</a:t>
          </a:r>
        </a:p>
      </dsp:txBody>
      <dsp:txXfrm>
        <a:off x="6867925" y="2236930"/>
        <a:ext cx="1334804" cy="8152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EBCDB-CC0F-41BD-9716-FD144EBC5758}">
      <dsp:nvSpPr>
        <dsp:cNvPr id="0" name=""/>
        <dsp:cNvSpPr/>
      </dsp:nvSpPr>
      <dsp:spPr>
        <a:xfrm>
          <a:off x="1506" y="46676"/>
          <a:ext cx="1731912" cy="865956"/>
        </a:xfrm>
        <a:prstGeom prst="roundRect">
          <a:avLst>
            <a:gd name="adj" fmla="val 10000"/>
          </a:avLst>
        </a:prstGeom>
        <a:solidFill>
          <a:schemeClr val="bg2">
            <a:lumMod val="40000"/>
            <a:lumOff val="6000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TSAA</a:t>
          </a:r>
        </a:p>
      </dsp:txBody>
      <dsp:txXfrm>
        <a:off x="26869" y="72039"/>
        <a:ext cx="1681186" cy="815230"/>
      </dsp:txXfrm>
    </dsp:sp>
    <dsp:sp modelId="{FC9D242E-BB31-4A00-91F8-DA9CF1F6E6F9}">
      <dsp:nvSpPr>
        <dsp:cNvPr id="0" name=""/>
        <dsp:cNvSpPr/>
      </dsp:nvSpPr>
      <dsp:spPr>
        <a:xfrm>
          <a:off x="174698"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2A3C37-6854-4B5A-9251-D0D184769BD8}">
      <dsp:nvSpPr>
        <dsp:cNvPr id="0" name=""/>
        <dsp:cNvSpPr/>
      </dsp:nvSpPr>
      <dsp:spPr>
        <a:xfrm>
          <a:off x="347889"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0 – 5846 EFC</a:t>
          </a:r>
          <a:br>
            <a:rPr lang="en-US" sz="1900" kern="1200" dirty="0"/>
          </a:br>
          <a:r>
            <a:rPr lang="en-US" sz="1900" kern="1200" dirty="0"/>
            <a:t>March 1</a:t>
          </a:r>
        </a:p>
      </dsp:txBody>
      <dsp:txXfrm>
        <a:off x="373252" y="1154484"/>
        <a:ext cx="1334804" cy="815230"/>
      </dsp:txXfrm>
    </dsp:sp>
    <dsp:sp modelId="{83AC32F8-8D81-4354-B490-92A8A9726BAA}">
      <dsp:nvSpPr>
        <dsp:cNvPr id="0" name=""/>
        <dsp:cNvSpPr/>
      </dsp:nvSpPr>
      <dsp:spPr>
        <a:xfrm>
          <a:off x="174698"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BF6634-DBC5-47AF-B012-7E298603EED8}">
      <dsp:nvSpPr>
        <dsp:cNvPr id="0" name=""/>
        <dsp:cNvSpPr/>
      </dsp:nvSpPr>
      <dsp:spPr>
        <a:xfrm>
          <a:off x="347889"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$1,000 per semester</a:t>
          </a:r>
        </a:p>
      </dsp:txBody>
      <dsp:txXfrm>
        <a:off x="373252" y="2236930"/>
        <a:ext cx="1334804" cy="815230"/>
      </dsp:txXfrm>
    </dsp:sp>
    <dsp:sp modelId="{DDDDBB93-545C-4B74-AEF3-9BE4EEE07D27}">
      <dsp:nvSpPr>
        <dsp:cNvPr id="0" name=""/>
        <dsp:cNvSpPr/>
      </dsp:nvSpPr>
      <dsp:spPr>
        <a:xfrm>
          <a:off x="2166397" y="46676"/>
          <a:ext cx="1731912" cy="865956"/>
        </a:xfrm>
        <a:prstGeom prst="roundRect">
          <a:avLst>
            <a:gd name="adj" fmla="val 10000"/>
          </a:avLst>
        </a:prstGeom>
        <a:solidFill>
          <a:srgbClr val="00B0F0"/>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solidFill>
                <a:schemeClr val="tx2"/>
              </a:solidFill>
            </a:rPr>
            <a:t>HOPE Scholarship</a:t>
          </a:r>
          <a:endParaRPr lang="en-US" sz="2100" kern="1200" dirty="0"/>
        </a:p>
      </dsp:txBody>
      <dsp:txXfrm>
        <a:off x="2191760" y="72039"/>
        <a:ext cx="1681186" cy="815230"/>
      </dsp:txXfrm>
    </dsp:sp>
    <dsp:sp modelId="{2DDCA523-D449-443F-BA3C-DBB5DD53DD4B}">
      <dsp:nvSpPr>
        <dsp:cNvPr id="0" name=""/>
        <dsp:cNvSpPr/>
      </dsp:nvSpPr>
      <dsp:spPr>
        <a:xfrm>
          <a:off x="2339589"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29BC1E-7B83-4B4C-A6E2-2067D849D0A9}">
      <dsp:nvSpPr>
        <dsp:cNvPr id="0" name=""/>
        <dsp:cNvSpPr/>
      </dsp:nvSpPr>
      <dsp:spPr>
        <a:xfrm>
          <a:off x="2512780" y="1129121"/>
          <a:ext cx="1385530" cy="865956"/>
        </a:xfrm>
        <a:prstGeom prst="roundRect">
          <a:avLst>
            <a:gd name="adj" fmla="val 10000"/>
          </a:avLst>
        </a:prstGeom>
        <a:solidFill>
          <a:srgbClr val="D1D3D6"/>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21 ACT/SAT or 3.0 GPA*</a:t>
          </a:r>
        </a:p>
      </dsp:txBody>
      <dsp:txXfrm>
        <a:off x="2538143" y="1154484"/>
        <a:ext cx="1334804" cy="815230"/>
      </dsp:txXfrm>
    </dsp:sp>
    <dsp:sp modelId="{D26A37EC-833A-4FFF-B7E4-0CD5AE4348DA}">
      <dsp:nvSpPr>
        <dsp:cNvPr id="0" name=""/>
        <dsp:cNvSpPr/>
      </dsp:nvSpPr>
      <dsp:spPr>
        <a:xfrm>
          <a:off x="2339589"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00382A-905B-4974-8F98-462738AA2DDB}">
      <dsp:nvSpPr>
        <dsp:cNvPr id="0" name=""/>
        <dsp:cNvSpPr/>
      </dsp:nvSpPr>
      <dsp:spPr>
        <a:xfrm>
          <a:off x="2512780"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$1,600 per semester</a:t>
          </a:r>
        </a:p>
      </dsp:txBody>
      <dsp:txXfrm>
        <a:off x="2538143" y="2236930"/>
        <a:ext cx="1334804" cy="815230"/>
      </dsp:txXfrm>
    </dsp:sp>
    <dsp:sp modelId="{C9506349-344E-4E3B-A27E-A4F3A1C7C89D}">
      <dsp:nvSpPr>
        <dsp:cNvPr id="0" name=""/>
        <dsp:cNvSpPr/>
      </dsp:nvSpPr>
      <dsp:spPr>
        <a:xfrm>
          <a:off x="4331289" y="46676"/>
          <a:ext cx="1731912" cy="865956"/>
        </a:xfrm>
        <a:prstGeom prst="roundRect">
          <a:avLst>
            <a:gd name="adj" fmla="val 10000"/>
          </a:avLst>
        </a:prstGeom>
        <a:solidFill>
          <a:srgbClr val="FF9F99"/>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Aspire</a:t>
          </a:r>
          <a:br>
            <a:rPr lang="en-US" sz="2100" kern="1200" dirty="0"/>
          </a:br>
          <a:r>
            <a:rPr lang="en-US" sz="2100" b="1" kern="1200" baseline="30000" dirty="0"/>
            <a:t>HOPE Supplement</a:t>
          </a:r>
          <a:r>
            <a:rPr lang="en-US" sz="2100" kern="1200" dirty="0"/>
            <a:t> </a:t>
          </a:r>
        </a:p>
      </dsp:txBody>
      <dsp:txXfrm>
        <a:off x="4356652" y="72039"/>
        <a:ext cx="1681186" cy="815230"/>
      </dsp:txXfrm>
    </dsp:sp>
    <dsp:sp modelId="{F9B67FA5-E500-4FD7-8B75-955875DCC541}">
      <dsp:nvSpPr>
        <dsp:cNvPr id="0" name=""/>
        <dsp:cNvSpPr/>
      </dsp:nvSpPr>
      <dsp:spPr>
        <a:xfrm>
          <a:off x="4504480"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2FB00A-6C81-4BE8-9C47-EFDD2FBE2DCA}">
      <dsp:nvSpPr>
        <dsp:cNvPr id="0" name=""/>
        <dsp:cNvSpPr/>
      </dsp:nvSpPr>
      <dsp:spPr>
        <a:xfrm>
          <a:off x="4677671"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Parents AGI ≤$36,000</a:t>
          </a:r>
        </a:p>
      </dsp:txBody>
      <dsp:txXfrm>
        <a:off x="4703034" y="1154484"/>
        <a:ext cx="1334804" cy="815230"/>
      </dsp:txXfrm>
    </dsp:sp>
    <dsp:sp modelId="{276C5CAC-7E9B-4C39-937F-FD861132C0B5}">
      <dsp:nvSpPr>
        <dsp:cNvPr id="0" name=""/>
        <dsp:cNvSpPr/>
      </dsp:nvSpPr>
      <dsp:spPr>
        <a:xfrm>
          <a:off x="4504480"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CD33E8-83D6-4EB0-A5EB-31790D76013E}">
      <dsp:nvSpPr>
        <dsp:cNvPr id="0" name=""/>
        <dsp:cNvSpPr/>
      </dsp:nvSpPr>
      <dsp:spPr>
        <a:xfrm>
          <a:off x="4677671"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+$250 per semester</a:t>
          </a:r>
        </a:p>
      </dsp:txBody>
      <dsp:txXfrm>
        <a:off x="4703034" y="2236930"/>
        <a:ext cx="1334804" cy="815230"/>
      </dsp:txXfrm>
    </dsp:sp>
    <dsp:sp modelId="{DB6B3198-AEDB-48DE-B06F-DDEBE5DAF3A1}">
      <dsp:nvSpPr>
        <dsp:cNvPr id="0" name=""/>
        <dsp:cNvSpPr/>
      </dsp:nvSpPr>
      <dsp:spPr>
        <a:xfrm>
          <a:off x="6496180" y="46676"/>
          <a:ext cx="1731912" cy="865956"/>
        </a:xfrm>
        <a:prstGeom prst="roundRect">
          <a:avLst>
            <a:gd name="adj" fmla="val 10000"/>
          </a:avLst>
        </a:prstGeom>
        <a:solidFill>
          <a:srgbClr val="00B0F0"/>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GAMS</a:t>
          </a:r>
          <a:br>
            <a:rPr lang="en-US" sz="2100" kern="1200" dirty="0"/>
          </a:br>
          <a:r>
            <a:rPr lang="en-US" sz="2100" b="1" kern="1200" baseline="30000" dirty="0"/>
            <a:t>HOPE Supplement</a:t>
          </a:r>
          <a:endParaRPr lang="en-US" sz="2100" kern="1200" dirty="0"/>
        </a:p>
      </dsp:txBody>
      <dsp:txXfrm>
        <a:off x="6521543" y="72039"/>
        <a:ext cx="1681186" cy="815230"/>
      </dsp:txXfrm>
    </dsp:sp>
    <dsp:sp modelId="{C09995C6-22A0-43E6-BD4E-E4C26C0121C6}">
      <dsp:nvSpPr>
        <dsp:cNvPr id="0" name=""/>
        <dsp:cNvSpPr/>
      </dsp:nvSpPr>
      <dsp:spPr>
        <a:xfrm>
          <a:off x="6669371" y="912632"/>
          <a:ext cx="173191" cy="649467"/>
        </a:xfrm>
        <a:custGeom>
          <a:avLst/>
          <a:gdLst/>
          <a:ahLst/>
          <a:cxnLst/>
          <a:rect l="0" t="0" r="0" b="0"/>
          <a:pathLst>
            <a:path>
              <a:moveTo>
                <a:pt x="0" y="0"/>
              </a:moveTo>
              <a:lnTo>
                <a:pt x="0" y="649467"/>
              </a:lnTo>
              <a:lnTo>
                <a:pt x="173191" y="64946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AE3DA9-0207-41AD-8DAC-E266000CA9DC}">
      <dsp:nvSpPr>
        <dsp:cNvPr id="0" name=""/>
        <dsp:cNvSpPr/>
      </dsp:nvSpPr>
      <dsp:spPr>
        <a:xfrm>
          <a:off x="6842562" y="1129121"/>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29 ACT/SAT &amp; 3.75 GPA*</a:t>
          </a:r>
        </a:p>
      </dsp:txBody>
      <dsp:txXfrm>
        <a:off x="6867925" y="1154484"/>
        <a:ext cx="1334804" cy="815230"/>
      </dsp:txXfrm>
    </dsp:sp>
    <dsp:sp modelId="{16A62BF2-1755-4D38-99E9-96CE97AF384B}">
      <dsp:nvSpPr>
        <dsp:cNvPr id="0" name=""/>
        <dsp:cNvSpPr/>
      </dsp:nvSpPr>
      <dsp:spPr>
        <a:xfrm>
          <a:off x="6669371" y="912632"/>
          <a:ext cx="173191" cy="1731912"/>
        </a:xfrm>
        <a:custGeom>
          <a:avLst/>
          <a:gdLst/>
          <a:ahLst/>
          <a:cxnLst/>
          <a:rect l="0" t="0" r="0" b="0"/>
          <a:pathLst>
            <a:path>
              <a:moveTo>
                <a:pt x="0" y="0"/>
              </a:moveTo>
              <a:lnTo>
                <a:pt x="0" y="1731912"/>
              </a:lnTo>
              <a:lnTo>
                <a:pt x="173191" y="1731912"/>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7874BA-F996-4402-9134-1C40507AC246}">
      <dsp:nvSpPr>
        <dsp:cNvPr id="0" name=""/>
        <dsp:cNvSpPr/>
      </dsp:nvSpPr>
      <dsp:spPr>
        <a:xfrm>
          <a:off x="6842562" y="2211567"/>
          <a:ext cx="1385530" cy="865956"/>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+$500 per semester</a:t>
          </a:r>
        </a:p>
      </dsp:txBody>
      <dsp:txXfrm>
        <a:off x="6867925" y="2236930"/>
        <a:ext cx="1334804" cy="8152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A3FA2-46A7-4164-99D1-AAE6BB3A60B2}">
      <dsp:nvSpPr>
        <dsp:cNvPr id="0" name=""/>
        <dsp:cNvSpPr/>
      </dsp:nvSpPr>
      <dsp:spPr>
        <a:xfrm>
          <a:off x="2107629" y="967"/>
          <a:ext cx="1784151" cy="892075"/>
        </a:xfrm>
        <a:prstGeom prst="roundRect">
          <a:avLst>
            <a:gd name="adj" fmla="val 10000"/>
          </a:avLst>
        </a:prstGeom>
        <a:solidFill>
          <a:srgbClr val="FF9F99"/>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0">
            <a:lnSpc>
              <a:spcPct val="90000"/>
            </a:lnSpc>
            <a:spcBef>
              <a:spcPct val="0"/>
            </a:spcBef>
            <a:spcAft>
              <a:spcPct val="35000"/>
            </a:spcAft>
            <a:buNone/>
          </a:pPr>
          <a:r>
            <a:rPr lang="en-US" sz="2800" kern="1200" dirty="0"/>
            <a:t>TSAA</a:t>
          </a:r>
        </a:p>
      </dsp:txBody>
      <dsp:txXfrm>
        <a:off x="2133757" y="27095"/>
        <a:ext cx="1731895" cy="839819"/>
      </dsp:txXfrm>
    </dsp:sp>
    <dsp:sp modelId="{DC18500A-9DCB-4C3F-90D8-72CF496B4640}">
      <dsp:nvSpPr>
        <dsp:cNvPr id="0" name=""/>
        <dsp:cNvSpPr/>
      </dsp:nvSpPr>
      <dsp:spPr>
        <a:xfrm>
          <a:off x="2286044" y="893043"/>
          <a:ext cx="178415" cy="669056"/>
        </a:xfrm>
        <a:custGeom>
          <a:avLst/>
          <a:gdLst/>
          <a:ahLst/>
          <a:cxnLst/>
          <a:rect l="0" t="0" r="0" b="0"/>
          <a:pathLst>
            <a:path>
              <a:moveTo>
                <a:pt x="0" y="0"/>
              </a:moveTo>
              <a:lnTo>
                <a:pt x="0" y="669056"/>
              </a:lnTo>
              <a:lnTo>
                <a:pt x="178415" y="669056"/>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4BBF37-F730-4871-9100-C55292062DCC}">
      <dsp:nvSpPr>
        <dsp:cNvPr id="0" name=""/>
        <dsp:cNvSpPr/>
      </dsp:nvSpPr>
      <dsp:spPr>
        <a:xfrm>
          <a:off x="2464459" y="1116062"/>
          <a:ext cx="1427321" cy="892075"/>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0 – 5846 EFC</a:t>
          </a:r>
          <a:br>
            <a:rPr lang="en-US" sz="1900" kern="1200" dirty="0"/>
          </a:br>
          <a:r>
            <a:rPr lang="en-US" sz="1900" kern="1200" dirty="0"/>
            <a:t>March 1</a:t>
          </a:r>
        </a:p>
      </dsp:txBody>
      <dsp:txXfrm>
        <a:off x="2490587" y="1142190"/>
        <a:ext cx="1375065" cy="839819"/>
      </dsp:txXfrm>
    </dsp:sp>
    <dsp:sp modelId="{7A72C45A-37EE-45BD-9E5C-B8BA48650098}">
      <dsp:nvSpPr>
        <dsp:cNvPr id="0" name=""/>
        <dsp:cNvSpPr/>
      </dsp:nvSpPr>
      <dsp:spPr>
        <a:xfrm>
          <a:off x="2286044" y="893043"/>
          <a:ext cx="178415" cy="1784151"/>
        </a:xfrm>
        <a:custGeom>
          <a:avLst/>
          <a:gdLst/>
          <a:ahLst/>
          <a:cxnLst/>
          <a:rect l="0" t="0" r="0" b="0"/>
          <a:pathLst>
            <a:path>
              <a:moveTo>
                <a:pt x="0" y="0"/>
              </a:moveTo>
              <a:lnTo>
                <a:pt x="0" y="1784151"/>
              </a:lnTo>
              <a:lnTo>
                <a:pt x="178415" y="1784151"/>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0A3BF5-E614-49EE-BA58-809F3B607DB8}">
      <dsp:nvSpPr>
        <dsp:cNvPr id="0" name=""/>
        <dsp:cNvSpPr/>
      </dsp:nvSpPr>
      <dsp:spPr>
        <a:xfrm>
          <a:off x="2464459" y="2231156"/>
          <a:ext cx="1427321" cy="892075"/>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$667 per trimester</a:t>
          </a:r>
        </a:p>
      </dsp:txBody>
      <dsp:txXfrm>
        <a:off x="2490587" y="2257284"/>
        <a:ext cx="1375065" cy="839819"/>
      </dsp:txXfrm>
    </dsp:sp>
    <dsp:sp modelId="{DDDDBB93-545C-4B74-AEF3-9BE4EEE07D27}">
      <dsp:nvSpPr>
        <dsp:cNvPr id="0" name=""/>
        <dsp:cNvSpPr/>
      </dsp:nvSpPr>
      <dsp:spPr>
        <a:xfrm>
          <a:off x="4337818" y="967"/>
          <a:ext cx="1784151" cy="892075"/>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0">
            <a:lnSpc>
              <a:spcPct val="90000"/>
            </a:lnSpc>
            <a:spcBef>
              <a:spcPct val="0"/>
            </a:spcBef>
            <a:spcAft>
              <a:spcPct val="35000"/>
            </a:spcAft>
            <a:buNone/>
          </a:pPr>
          <a:r>
            <a:rPr lang="en-US" sz="2800" kern="1200" dirty="0"/>
            <a:t>Wilder- Naifeh</a:t>
          </a:r>
        </a:p>
      </dsp:txBody>
      <dsp:txXfrm>
        <a:off x="4363946" y="27095"/>
        <a:ext cx="1731895" cy="839819"/>
      </dsp:txXfrm>
    </dsp:sp>
    <dsp:sp modelId="{4F96441E-D0EC-4645-A6F9-E0D74D58E1FF}">
      <dsp:nvSpPr>
        <dsp:cNvPr id="0" name=""/>
        <dsp:cNvSpPr/>
      </dsp:nvSpPr>
      <dsp:spPr>
        <a:xfrm>
          <a:off x="4516234" y="893043"/>
          <a:ext cx="178243" cy="684150"/>
        </a:xfrm>
        <a:custGeom>
          <a:avLst/>
          <a:gdLst/>
          <a:ahLst/>
          <a:cxnLst/>
          <a:rect l="0" t="0" r="0" b="0"/>
          <a:pathLst>
            <a:path>
              <a:moveTo>
                <a:pt x="0" y="0"/>
              </a:moveTo>
              <a:lnTo>
                <a:pt x="0" y="684150"/>
              </a:lnTo>
              <a:lnTo>
                <a:pt x="178243" y="684150"/>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3C2B23-51DC-480C-B0A0-DE59D03C464E}">
      <dsp:nvSpPr>
        <dsp:cNvPr id="0" name=""/>
        <dsp:cNvSpPr/>
      </dsp:nvSpPr>
      <dsp:spPr>
        <a:xfrm>
          <a:off x="4694477" y="1131156"/>
          <a:ext cx="1427321" cy="892075"/>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Certificate/</a:t>
          </a:r>
          <a:br>
            <a:rPr lang="en-US" sz="1900" kern="1200" dirty="0"/>
          </a:br>
          <a:r>
            <a:rPr lang="en-US" sz="1900" kern="1200" dirty="0"/>
            <a:t>Diploma TCAT</a:t>
          </a:r>
        </a:p>
      </dsp:txBody>
      <dsp:txXfrm>
        <a:off x="4720605" y="1157284"/>
        <a:ext cx="1375065" cy="839819"/>
      </dsp:txXfrm>
    </dsp:sp>
    <dsp:sp modelId="{209979C0-5747-4ABA-9575-1A0D8ABFA5D8}">
      <dsp:nvSpPr>
        <dsp:cNvPr id="0" name=""/>
        <dsp:cNvSpPr/>
      </dsp:nvSpPr>
      <dsp:spPr>
        <a:xfrm>
          <a:off x="4516234" y="893043"/>
          <a:ext cx="178415" cy="1784151"/>
        </a:xfrm>
        <a:custGeom>
          <a:avLst/>
          <a:gdLst/>
          <a:ahLst/>
          <a:cxnLst/>
          <a:rect l="0" t="0" r="0" b="0"/>
          <a:pathLst>
            <a:path>
              <a:moveTo>
                <a:pt x="0" y="0"/>
              </a:moveTo>
              <a:lnTo>
                <a:pt x="0" y="1784151"/>
              </a:lnTo>
              <a:lnTo>
                <a:pt x="178415" y="1784151"/>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C98E32-653B-484F-84F1-981BFEEFF00E}">
      <dsp:nvSpPr>
        <dsp:cNvPr id="0" name=""/>
        <dsp:cNvSpPr/>
      </dsp:nvSpPr>
      <dsp:spPr>
        <a:xfrm>
          <a:off x="4694649" y="2231156"/>
          <a:ext cx="1427321" cy="892075"/>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t>$667 per trimester</a:t>
          </a:r>
        </a:p>
      </dsp:txBody>
      <dsp:txXfrm>
        <a:off x="4720777" y="2257284"/>
        <a:ext cx="1375065" cy="839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31C45-D797-4853-91F0-3769609DBB45}">
      <dsp:nvSpPr>
        <dsp:cNvPr id="0" name=""/>
        <dsp:cNvSpPr/>
      </dsp:nvSpPr>
      <dsp:spPr>
        <a:xfrm>
          <a:off x="0" y="0"/>
          <a:ext cx="8229600"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AF9629-111C-40F6-977A-7316EF5FEFC7}">
      <dsp:nvSpPr>
        <dsp:cNvPr id="0" name=""/>
        <dsp:cNvSpPr/>
      </dsp:nvSpPr>
      <dsp:spPr>
        <a:xfrm>
          <a:off x="0" y="0"/>
          <a:ext cx="8229600" cy="781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solidFill>
                <a:schemeClr val="tx2"/>
              </a:solidFill>
            </a:rPr>
            <a:t>Ned McWherter Scholarship</a:t>
          </a:r>
        </a:p>
      </dsp:txBody>
      <dsp:txXfrm>
        <a:off x="0" y="0"/>
        <a:ext cx="8229600" cy="781050"/>
      </dsp:txXfrm>
    </dsp:sp>
    <dsp:sp modelId="{1DF972C2-B63C-48E3-968E-34A5E8146D9F}">
      <dsp:nvSpPr>
        <dsp:cNvPr id="0" name=""/>
        <dsp:cNvSpPr/>
      </dsp:nvSpPr>
      <dsp:spPr>
        <a:xfrm>
          <a:off x="0" y="781049"/>
          <a:ext cx="8229600" cy="0"/>
        </a:xfrm>
        <a:prstGeom prst="line">
          <a:avLst/>
        </a:prstGeom>
        <a:solidFill>
          <a:schemeClr val="accent5">
            <a:hueOff val="-561544"/>
            <a:satOff val="-2648"/>
            <a:lumOff val="653"/>
            <a:alphaOff val="0"/>
          </a:schemeClr>
        </a:solidFill>
        <a:ln w="15875" cap="flat" cmpd="sng" algn="ctr">
          <a:solidFill>
            <a:schemeClr val="accent5">
              <a:hueOff val="-561544"/>
              <a:satOff val="-2648"/>
              <a:lumOff val="6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2BA94-2A46-4844-B26B-54F2616BA2DE}">
      <dsp:nvSpPr>
        <dsp:cNvPr id="0" name=""/>
        <dsp:cNvSpPr/>
      </dsp:nvSpPr>
      <dsp:spPr>
        <a:xfrm>
          <a:off x="0" y="781050"/>
          <a:ext cx="8229600" cy="781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solidFill>
                <a:schemeClr val="tx2"/>
              </a:solidFill>
            </a:rPr>
            <a:t>HOPE Foster Child Tuition Grant</a:t>
          </a:r>
        </a:p>
      </dsp:txBody>
      <dsp:txXfrm>
        <a:off x="0" y="781050"/>
        <a:ext cx="8229600" cy="781050"/>
      </dsp:txXfrm>
    </dsp:sp>
    <dsp:sp modelId="{DF13141D-9472-4512-9866-1E2B9C75B2ED}">
      <dsp:nvSpPr>
        <dsp:cNvPr id="0" name=""/>
        <dsp:cNvSpPr/>
      </dsp:nvSpPr>
      <dsp:spPr>
        <a:xfrm>
          <a:off x="0" y="1562099"/>
          <a:ext cx="8229600" cy="0"/>
        </a:xfrm>
        <a:prstGeom prst="line">
          <a:avLst/>
        </a:prstGeom>
        <a:solidFill>
          <a:schemeClr val="accent5">
            <a:hueOff val="-1123087"/>
            <a:satOff val="-5296"/>
            <a:lumOff val="1307"/>
            <a:alphaOff val="0"/>
          </a:schemeClr>
        </a:solidFill>
        <a:ln w="15875" cap="flat" cmpd="sng" algn="ctr">
          <a:solidFill>
            <a:schemeClr val="accent5">
              <a:hueOff val="-1123087"/>
              <a:satOff val="-5296"/>
              <a:lumOff val="13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41A6D6-DDE7-41F8-8426-967F37DA86C5}">
      <dsp:nvSpPr>
        <dsp:cNvPr id="0" name=""/>
        <dsp:cNvSpPr/>
      </dsp:nvSpPr>
      <dsp:spPr>
        <a:xfrm>
          <a:off x="0" y="1562100"/>
          <a:ext cx="8229600" cy="781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solidFill>
                <a:schemeClr val="tx2"/>
              </a:solidFill>
            </a:rPr>
            <a:t>STEP UP Scholarship</a:t>
          </a:r>
        </a:p>
      </dsp:txBody>
      <dsp:txXfrm>
        <a:off x="0" y="1562100"/>
        <a:ext cx="8229600" cy="781050"/>
      </dsp:txXfrm>
    </dsp:sp>
    <dsp:sp modelId="{730A17C1-AB9A-4A19-8823-68EE3F98F85A}">
      <dsp:nvSpPr>
        <dsp:cNvPr id="0" name=""/>
        <dsp:cNvSpPr/>
      </dsp:nvSpPr>
      <dsp:spPr>
        <a:xfrm>
          <a:off x="0" y="2343150"/>
          <a:ext cx="8229600" cy="0"/>
        </a:xfrm>
        <a:prstGeom prst="line">
          <a:avLst/>
        </a:prstGeom>
        <a:solidFill>
          <a:schemeClr val="accent5">
            <a:hueOff val="-1684631"/>
            <a:satOff val="-7944"/>
            <a:lumOff val="1960"/>
            <a:alphaOff val="0"/>
          </a:schemeClr>
        </a:solidFill>
        <a:ln w="15875" cap="flat" cmpd="sng" algn="ctr">
          <a:solidFill>
            <a:schemeClr val="accent5">
              <a:hueOff val="-1684631"/>
              <a:satOff val="-7944"/>
              <a:lumOff val="19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4BAA2B-9DE3-4B37-BCBD-583F08C9FE18}">
      <dsp:nvSpPr>
        <dsp:cNvPr id="0" name=""/>
        <dsp:cNvSpPr/>
      </dsp:nvSpPr>
      <dsp:spPr>
        <a:xfrm>
          <a:off x="0" y="2343150"/>
          <a:ext cx="8229600" cy="781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solidFill>
                <a:schemeClr val="tx2"/>
              </a:solidFill>
            </a:rPr>
            <a:t>Dependent Children Scholarship</a:t>
          </a:r>
        </a:p>
      </dsp:txBody>
      <dsp:txXfrm>
        <a:off x="0" y="2343150"/>
        <a:ext cx="8229600" cy="7810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E073D-222E-46F5-8E24-C73989E85889}">
      <dsp:nvSpPr>
        <dsp:cNvPr id="0" name=""/>
        <dsp:cNvSpPr/>
      </dsp:nvSpPr>
      <dsp:spPr>
        <a:xfrm>
          <a:off x="1346793" y="16571"/>
          <a:ext cx="4502469" cy="225585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Is high school graduation your final life goal? </a:t>
          </a:r>
        </a:p>
      </dsp:txBody>
      <dsp:txXfrm>
        <a:off x="1346793" y="16571"/>
        <a:ext cx="4502469" cy="2255853"/>
      </dsp:txXfrm>
    </dsp:sp>
    <dsp:sp modelId="{AD497E3A-3DB6-4397-8D34-2B3517516175}">
      <dsp:nvSpPr>
        <dsp:cNvPr id="0" name=""/>
        <dsp:cNvSpPr/>
      </dsp:nvSpPr>
      <dsp:spPr>
        <a:xfrm>
          <a:off x="2489782" y="2273757"/>
          <a:ext cx="1934920" cy="1478357"/>
        </a:xfrm>
        <a:prstGeom prst="rect">
          <a:avLst/>
        </a:prstGeom>
        <a:solidFill>
          <a:schemeClr val="accent2">
            <a:hueOff val="-1130992"/>
            <a:satOff val="3728"/>
            <a:lumOff val="3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*Several early college and career opportunities</a:t>
          </a:r>
        </a:p>
      </dsp:txBody>
      <dsp:txXfrm>
        <a:off x="2489782" y="2273757"/>
        <a:ext cx="1934920" cy="1478357"/>
      </dsp:txXfrm>
    </dsp:sp>
    <dsp:sp modelId="{729055E5-6C15-4ABF-9933-901CA693AA78}">
      <dsp:nvSpPr>
        <dsp:cNvPr id="0" name=""/>
        <dsp:cNvSpPr/>
      </dsp:nvSpPr>
      <dsp:spPr>
        <a:xfrm>
          <a:off x="342807" y="3035748"/>
          <a:ext cx="2071464" cy="1147257"/>
        </a:xfrm>
        <a:prstGeom prst="rect">
          <a:avLst/>
        </a:prstGeom>
        <a:solidFill>
          <a:schemeClr val="accent2">
            <a:hueOff val="-2261984"/>
            <a:satOff val="7457"/>
            <a:lumOff val="79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*Teaching students to manage stress now</a:t>
          </a:r>
        </a:p>
      </dsp:txBody>
      <dsp:txXfrm>
        <a:off x="342807" y="3035748"/>
        <a:ext cx="2071464" cy="1147257"/>
      </dsp:txXfrm>
    </dsp:sp>
    <dsp:sp modelId="{3D215280-8E39-44E3-B960-3CD7B20B9580}">
      <dsp:nvSpPr>
        <dsp:cNvPr id="0" name=""/>
        <dsp:cNvSpPr/>
      </dsp:nvSpPr>
      <dsp:spPr>
        <a:xfrm>
          <a:off x="4625208" y="2940914"/>
          <a:ext cx="2489918" cy="1372717"/>
        </a:xfrm>
        <a:prstGeom prst="rect">
          <a:avLst/>
        </a:prstGeom>
        <a:solidFill>
          <a:schemeClr val="accent2">
            <a:hueOff val="-3392975"/>
            <a:satOff val="11185"/>
            <a:lumOff val="1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*Teaching students how to prepare for the next step in life.</a:t>
          </a:r>
        </a:p>
      </dsp:txBody>
      <dsp:txXfrm>
        <a:off x="4625208" y="2940914"/>
        <a:ext cx="2489918" cy="13727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E073D-222E-46F5-8E24-C73989E85889}">
      <dsp:nvSpPr>
        <dsp:cNvPr id="0" name=""/>
        <dsp:cNvSpPr/>
      </dsp:nvSpPr>
      <dsp:spPr>
        <a:xfrm>
          <a:off x="1346793" y="16571"/>
          <a:ext cx="4502469" cy="225585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latin typeface="Gill Sans MT" panose="020B0502020104020203"/>
            </a:rPr>
            <a:t>ACT</a:t>
          </a:r>
          <a:r>
            <a:rPr lang="en-US" sz="3600" kern="1200" dirty="0"/>
            <a:t> </a:t>
          </a:r>
          <a:r>
            <a:rPr lang="en-US" sz="3600" kern="1200" dirty="0">
              <a:latin typeface="Gill Sans MT" panose="020B0502020104020203"/>
            </a:rPr>
            <a:t>composite of a 21 or higher</a:t>
          </a:r>
          <a:endParaRPr lang="en-US" sz="3600" kern="1200" dirty="0"/>
        </a:p>
      </dsp:txBody>
      <dsp:txXfrm>
        <a:off x="1346793" y="16571"/>
        <a:ext cx="4502469" cy="2255853"/>
      </dsp:txXfrm>
    </dsp:sp>
    <dsp:sp modelId="{AD497E3A-3DB6-4397-8D34-2B3517516175}">
      <dsp:nvSpPr>
        <dsp:cNvPr id="0" name=""/>
        <dsp:cNvSpPr/>
      </dsp:nvSpPr>
      <dsp:spPr>
        <a:xfrm>
          <a:off x="2489782" y="2273757"/>
          <a:ext cx="1934920" cy="1478357"/>
        </a:xfrm>
        <a:prstGeom prst="rect">
          <a:avLst/>
        </a:prstGeom>
        <a:solidFill>
          <a:schemeClr val="accent2">
            <a:hueOff val="-1130992"/>
            <a:satOff val="3728"/>
            <a:lumOff val="3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ill Sans MT" panose="020B0502020104020203"/>
            </a:rPr>
            <a:t>Four early college level courses (AP, DE, DC)</a:t>
          </a:r>
          <a:endParaRPr lang="en-US" sz="1800" kern="1200" dirty="0"/>
        </a:p>
      </dsp:txBody>
      <dsp:txXfrm>
        <a:off x="2489782" y="2273757"/>
        <a:ext cx="1934920" cy="1478357"/>
      </dsp:txXfrm>
    </dsp:sp>
    <dsp:sp modelId="{729055E5-6C15-4ABF-9933-901CA693AA78}">
      <dsp:nvSpPr>
        <dsp:cNvPr id="0" name=""/>
        <dsp:cNvSpPr/>
      </dsp:nvSpPr>
      <dsp:spPr>
        <a:xfrm>
          <a:off x="342807" y="3035748"/>
          <a:ext cx="2071464" cy="1147257"/>
        </a:xfrm>
        <a:prstGeom prst="rect">
          <a:avLst/>
        </a:prstGeom>
        <a:solidFill>
          <a:schemeClr val="accent2">
            <a:hueOff val="-2261984"/>
            <a:satOff val="7457"/>
            <a:lumOff val="79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ill Sans MT" panose="020B0502020104020203"/>
            </a:rPr>
            <a:t>Two early college courses and a 31 or higher on the ASVAB</a:t>
          </a:r>
          <a:endParaRPr lang="en-US" sz="1800" kern="1200" dirty="0"/>
        </a:p>
      </dsp:txBody>
      <dsp:txXfrm>
        <a:off x="342807" y="3035748"/>
        <a:ext cx="2071464" cy="1147257"/>
      </dsp:txXfrm>
    </dsp:sp>
    <dsp:sp modelId="{3D215280-8E39-44E3-B960-3CD7B20B9580}">
      <dsp:nvSpPr>
        <dsp:cNvPr id="0" name=""/>
        <dsp:cNvSpPr/>
      </dsp:nvSpPr>
      <dsp:spPr>
        <a:xfrm>
          <a:off x="4625208" y="2940914"/>
          <a:ext cx="2489918" cy="1372717"/>
        </a:xfrm>
        <a:prstGeom prst="rect">
          <a:avLst/>
        </a:prstGeom>
        <a:solidFill>
          <a:schemeClr val="accent2">
            <a:hueOff val="-3392975"/>
            <a:satOff val="11185"/>
            <a:lumOff val="1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ill Sans MT" panose="020B0502020104020203"/>
            </a:rPr>
            <a:t>Two early college courses and an industry certification</a:t>
          </a:r>
          <a:endParaRPr lang="en-US" sz="1800" kern="1200" dirty="0"/>
        </a:p>
      </dsp:txBody>
      <dsp:txXfrm>
        <a:off x="4625208" y="2940914"/>
        <a:ext cx="2489918" cy="13727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F8F8C-4B1B-114A-9825-8A75B5A4B5A0}">
      <dsp:nvSpPr>
        <dsp:cNvPr id="0" name=""/>
        <dsp:cNvSpPr/>
      </dsp:nvSpPr>
      <dsp:spPr>
        <a:xfrm>
          <a:off x="0" y="398447"/>
          <a:ext cx="2251025" cy="135061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Every application is accessible online</a:t>
          </a:r>
        </a:p>
      </dsp:txBody>
      <dsp:txXfrm>
        <a:off x="0" y="398447"/>
        <a:ext cx="2251025" cy="1350615"/>
      </dsp:txXfrm>
    </dsp:sp>
    <dsp:sp modelId="{43A9ECBF-1129-3B41-AA16-508DAC74DEC9}">
      <dsp:nvSpPr>
        <dsp:cNvPr id="0" name=""/>
        <dsp:cNvSpPr/>
      </dsp:nvSpPr>
      <dsp:spPr>
        <a:xfrm>
          <a:off x="2476127" y="398447"/>
          <a:ext cx="2251025" cy="1350615"/>
        </a:xfrm>
        <a:prstGeom prst="rect">
          <a:avLst/>
        </a:prstGeom>
        <a:solidFill>
          <a:schemeClr val="accent5">
            <a:hueOff val="-336926"/>
            <a:satOff val="-1589"/>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Every application includes basic demographic information</a:t>
          </a:r>
        </a:p>
      </dsp:txBody>
      <dsp:txXfrm>
        <a:off x="2476127" y="398447"/>
        <a:ext cx="2251025" cy="1350615"/>
      </dsp:txXfrm>
    </dsp:sp>
    <dsp:sp modelId="{C3812950-9A6A-B34F-9F38-A9D7B5A5A205}">
      <dsp:nvSpPr>
        <dsp:cNvPr id="0" name=""/>
        <dsp:cNvSpPr/>
      </dsp:nvSpPr>
      <dsp:spPr>
        <a:xfrm>
          <a:off x="4952255" y="398447"/>
          <a:ext cx="2251025" cy="1350615"/>
        </a:xfrm>
        <a:prstGeom prst="rect">
          <a:avLst/>
        </a:prstGeom>
        <a:solidFill>
          <a:schemeClr val="accent5">
            <a:hueOff val="-673852"/>
            <a:satOff val="-3178"/>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Every application includes academic history</a:t>
          </a:r>
        </a:p>
      </dsp:txBody>
      <dsp:txXfrm>
        <a:off x="4952255" y="398447"/>
        <a:ext cx="2251025" cy="1350615"/>
      </dsp:txXfrm>
    </dsp:sp>
    <dsp:sp modelId="{6B229990-F0F3-CC43-866A-F8189FD13246}">
      <dsp:nvSpPr>
        <dsp:cNvPr id="0" name=""/>
        <dsp:cNvSpPr/>
      </dsp:nvSpPr>
      <dsp:spPr>
        <a:xfrm>
          <a:off x="0" y="1974164"/>
          <a:ext cx="2251025" cy="1350615"/>
        </a:xfrm>
        <a:prstGeom prst="rect">
          <a:avLst/>
        </a:prstGeom>
        <a:solidFill>
          <a:schemeClr val="accent5">
            <a:hueOff val="-1010778"/>
            <a:satOff val="-4766"/>
            <a:lumOff val="117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Every application includes the student declaring a major</a:t>
          </a:r>
        </a:p>
      </dsp:txBody>
      <dsp:txXfrm>
        <a:off x="0" y="1974164"/>
        <a:ext cx="2251025" cy="1350615"/>
      </dsp:txXfrm>
    </dsp:sp>
    <dsp:sp modelId="{809E07BB-2C15-F249-BFB6-9803B0A1C0A0}">
      <dsp:nvSpPr>
        <dsp:cNvPr id="0" name=""/>
        <dsp:cNvSpPr/>
      </dsp:nvSpPr>
      <dsp:spPr>
        <a:xfrm>
          <a:off x="2476127" y="1974164"/>
          <a:ext cx="2251025" cy="1350615"/>
        </a:xfrm>
        <a:prstGeom prst="rect">
          <a:avLst/>
        </a:prstGeom>
        <a:solidFill>
          <a:schemeClr val="accent5">
            <a:hueOff val="-1347705"/>
            <a:satOff val="-6355"/>
            <a:lumOff val="156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Applications are legal documents and once submitted can only be corrected through the schools’ admissions offices.</a:t>
          </a:r>
        </a:p>
      </dsp:txBody>
      <dsp:txXfrm>
        <a:off x="2476127" y="1974164"/>
        <a:ext cx="2251025" cy="1350615"/>
      </dsp:txXfrm>
    </dsp:sp>
    <dsp:sp modelId="{F97C05B7-6979-4953-BF78-ACF3C8A8538E}">
      <dsp:nvSpPr>
        <dsp:cNvPr id="0" name=""/>
        <dsp:cNvSpPr/>
      </dsp:nvSpPr>
      <dsp:spPr>
        <a:xfrm>
          <a:off x="4952255" y="1974164"/>
          <a:ext cx="2251025" cy="1350615"/>
        </a:xfrm>
        <a:prstGeom prst="rect">
          <a:avLst/>
        </a:prstGeom>
        <a:solidFill>
          <a:schemeClr val="accent5">
            <a:hueOff val="-1684631"/>
            <a:satOff val="-7944"/>
            <a:lumOff val="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Gill Sans MT" panose="020B0502020104020203"/>
            </a:rPr>
            <a:t>Create a personal email address you can begin using for the college application/FASFA process.  (NOT YOUR SCHOOL EMAIL) </a:t>
          </a:r>
        </a:p>
      </dsp:txBody>
      <dsp:txXfrm>
        <a:off x="4952255" y="1974164"/>
        <a:ext cx="2251025" cy="13506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6A26EE-F014-4497-B48D-373AC5269744}"/>
              </a:ext>
            </a:extLst>
          </p:cNvPr>
          <p:cNvSpPr>
            <a:spLocks noGrp="1"/>
          </p:cNvSpPr>
          <p:nvPr>
            <p:ph type="hdr" sz="quarter"/>
          </p:nvPr>
        </p:nvSpPr>
        <p:spPr>
          <a:xfrm>
            <a:off x="0" y="0"/>
            <a:ext cx="3055938" cy="465138"/>
          </a:xfrm>
          <a:prstGeom prst="rect">
            <a:avLst/>
          </a:prstGeom>
        </p:spPr>
        <p:txBody>
          <a:bodyPr vert="horz" lIns="93497" tIns="46749" rIns="93497" bIns="46749"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1CC7E65A-CC98-4928-BA93-4F5142040096}"/>
              </a:ext>
            </a:extLst>
          </p:cNvPr>
          <p:cNvSpPr>
            <a:spLocks noGrp="1"/>
          </p:cNvSpPr>
          <p:nvPr>
            <p:ph type="dt" sz="quarter" idx="1"/>
          </p:nvPr>
        </p:nvSpPr>
        <p:spPr>
          <a:xfrm>
            <a:off x="3995738" y="0"/>
            <a:ext cx="3055937" cy="465138"/>
          </a:xfrm>
          <a:prstGeom prst="rect">
            <a:avLst/>
          </a:prstGeom>
        </p:spPr>
        <p:txBody>
          <a:bodyPr vert="horz" lIns="93497" tIns="46749" rIns="93497" bIns="46749" rtlCol="0"/>
          <a:lstStyle>
            <a:lvl1pPr algn="r" eaLnBrk="1" hangingPunct="1">
              <a:defRPr sz="1200">
                <a:latin typeface="Arial" charset="0"/>
              </a:defRPr>
            </a:lvl1pPr>
          </a:lstStyle>
          <a:p>
            <a:pPr>
              <a:defRPr/>
            </a:pPr>
            <a:fld id="{2324CACF-8FD0-4B05-853C-D19354DCE2FE}" type="datetimeFigureOut">
              <a:rPr lang="en-US"/>
              <a:pPr>
                <a:defRPr/>
              </a:pPr>
              <a:t>8/26/2022</a:t>
            </a:fld>
            <a:endParaRPr lang="en-US"/>
          </a:p>
        </p:txBody>
      </p:sp>
      <p:sp>
        <p:nvSpPr>
          <p:cNvPr id="4" name="Footer Placeholder 3">
            <a:extLst>
              <a:ext uri="{FF2B5EF4-FFF2-40B4-BE49-F238E27FC236}">
                <a16:creationId xmlns:a16="http://schemas.microsoft.com/office/drawing/2014/main" id="{35E8806E-1AA6-4033-A0F8-5C4E0136B0A2}"/>
              </a:ext>
            </a:extLst>
          </p:cNvPr>
          <p:cNvSpPr>
            <a:spLocks noGrp="1"/>
          </p:cNvSpPr>
          <p:nvPr>
            <p:ph type="ftr" sz="quarter" idx="2"/>
          </p:nvPr>
        </p:nvSpPr>
        <p:spPr>
          <a:xfrm>
            <a:off x="0" y="8842375"/>
            <a:ext cx="3055938" cy="465138"/>
          </a:xfrm>
          <a:prstGeom prst="rect">
            <a:avLst/>
          </a:prstGeom>
        </p:spPr>
        <p:txBody>
          <a:bodyPr vert="horz" lIns="93497" tIns="46749" rIns="93497" bIns="46749" rtlCol="0" anchor="b"/>
          <a:lstStyle>
            <a:lvl1pPr algn="l" eaLnBrk="1" hangingPunct="1">
              <a:defRPr sz="12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3410C9FE-B8A7-4B68-92AB-02309508B9D1}"/>
              </a:ext>
            </a:extLst>
          </p:cNvPr>
          <p:cNvSpPr>
            <a:spLocks noGrp="1"/>
          </p:cNvSpPr>
          <p:nvPr>
            <p:ph type="sldNum" sz="quarter" idx="3"/>
          </p:nvPr>
        </p:nvSpPr>
        <p:spPr>
          <a:xfrm>
            <a:off x="3995738" y="8842375"/>
            <a:ext cx="3055937" cy="465138"/>
          </a:xfrm>
          <a:prstGeom prst="rect">
            <a:avLst/>
          </a:prstGeom>
        </p:spPr>
        <p:txBody>
          <a:bodyPr vert="horz" wrap="square" lIns="93497" tIns="46749" rIns="93497" bIns="46749" numCol="1" anchor="b" anchorCtr="0" compatLnSpc="1">
            <a:prstTxWarp prst="textNoShape">
              <a:avLst/>
            </a:prstTxWarp>
          </a:bodyPr>
          <a:lstStyle>
            <a:lvl1pPr algn="r" eaLnBrk="1" hangingPunct="1">
              <a:defRPr sz="1200"/>
            </a:lvl1pPr>
          </a:lstStyle>
          <a:p>
            <a:fld id="{36638649-56CE-4C18-BF56-A5D354712BE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C83C3A-71D0-4DED-8918-ADD63F78D751}"/>
              </a:ext>
            </a:extLst>
          </p:cNvPr>
          <p:cNvSpPr>
            <a:spLocks noGrp="1"/>
          </p:cNvSpPr>
          <p:nvPr>
            <p:ph type="hdr" sz="quarter"/>
          </p:nvPr>
        </p:nvSpPr>
        <p:spPr>
          <a:xfrm>
            <a:off x="0" y="0"/>
            <a:ext cx="3055938" cy="465138"/>
          </a:xfrm>
          <a:prstGeom prst="rect">
            <a:avLst/>
          </a:prstGeom>
        </p:spPr>
        <p:txBody>
          <a:bodyPr vert="horz" lIns="93497" tIns="46749" rIns="93497" bIns="4674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C95B822-DA3F-4D78-B885-1E3BCE4E4BD2}"/>
              </a:ext>
            </a:extLst>
          </p:cNvPr>
          <p:cNvSpPr>
            <a:spLocks noGrp="1"/>
          </p:cNvSpPr>
          <p:nvPr>
            <p:ph type="dt" idx="1"/>
          </p:nvPr>
        </p:nvSpPr>
        <p:spPr>
          <a:xfrm>
            <a:off x="3995738" y="0"/>
            <a:ext cx="3055937" cy="465138"/>
          </a:xfrm>
          <a:prstGeom prst="rect">
            <a:avLst/>
          </a:prstGeom>
        </p:spPr>
        <p:txBody>
          <a:bodyPr vert="horz" lIns="93497" tIns="46749" rIns="93497" bIns="46749" rtlCol="0"/>
          <a:lstStyle>
            <a:lvl1pPr algn="r" eaLnBrk="1" fontAlgn="auto" hangingPunct="1">
              <a:spcBef>
                <a:spcPts val="0"/>
              </a:spcBef>
              <a:spcAft>
                <a:spcPts val="0"/>
              </a:spcAft>
              <a:defRPr sz="1200">
                <a:latin typeface="+mn-lt"/>
              </a:defRPr>
            </a:lvl1pPr>
          </a:lstStyle>
          <a:p>
            <a:pPr>
              <a:defRPr/>
            </a:pPr>
            <a:fld id="{9B028E3D-4F21-45F3-A8AE-95E2F88BD926}" type="datetimeFigureOut">
              <a:rPr lang="en-US"/>
              <a:pPr>
                <a:defRPr/>
              </a:pPr>
              <a:t>8/26/2022</a:t>
            </a:fld>
            <a:endParaRPr lang="en-US"/>
          </a:p>
        </p:txBody>
      </p:sp>
      <p:sp>
        <p:nvSpPr>
          <p:cNvPr id="4" name="Slide Image Placeholder 3">
            <a:extLst>
              <a:ext uri="{FF2B5EF4-FFF2-40B4-BE49-F238E27FC236}">
                <a16:creationId xmlns:a16="http://schemas.microsoft.com/office/drawing/2014/main" id="{9E816396-7600-474E-86DC-28DC71984CED}"/>
              </a:ext>
            </a:extLst>
          </p:cNvPr>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pPr lvl="0"/>
            <a:endParaRPr lang="en-US" noProof="0"/>
          </a:p>
        </p:txBody>
      </p:sp>
      <p:sp>
        <p:nvSpPr>
          <p:cNvPr id="5" name="Notes Placeholder 4">
            <a:extLst>
              <a:ext uri="{FF2B5EF4-FFF2-40B4-BE49-F238E27FC236}">
                <a16:creationId xmlns:a16="http://schemas.microsoft.com/office/drawing/2014/main" id="{7E3F7716-255A-4C37-A749-F04324FAE33A}"/>
              </a:ext>
            </a:extLst>
          </p:cNvPr>
          <p:cNvSpPr>
            <a:spLocks noGrp="1"/>
          </p:cNvSpPr>
          <p:nvPr>
            <p:ph type="body" sz="quarter" idx="3"/>
          </p:nvPr>
        </p:nvSpPr>
        <p:spPr>
          <a:xfrm>
            <a:off x="704850" y="4421188"/>
            <a:ext cx="5643563" cy="4189412"/>
          </a:xfrm>
          <a:prstGeom prst="rect">
            <a:avLst/>
          </a:prstGeom>
        </p:spPr>
        <p:txBody>
          <a:bodyPr vert="horz" lIns="93497" tIns="46749" rIns="93497" bIns="4674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CB65D02-2008-4CFA-813A-4C80A8F84566}"/>
              </a:ext>
            </a:extLst>
          </p:cNvPr>
          <p:cNvSpPr>
            <a:spLocks noGrp="1"/>
          </p:cNvSpPr>
          <p:nvPr>
            <p:ph type="ftr" sz="quarter" idx="4"/>
          </p:nvPr>
        </p:nvSpPr>
        <p:spPr>
          <a:xfrm>
            <a:off x="0" y="8842375"/>
            <a:ext cx="3055938" cy="465138"/>
          </a:xfrm>
          <a:prstGeom prst="rect">
            <a:avLst/>
          </a:prstGeom>
        </p:spPr>
        <p:txBody>
          <a:bodyPr vert="horz" lIns="93497" tIns="46749" rIns="93497" bIns="4674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A0A4300-AC58-4479-8EAD-D7665E533723}"/>
              </a:ext>
            </a:extLst>
          </p:cNvPr>
          <p:cNvSpPr>
            <a:spLocks noGrp="1"/>
          </p:cNvSpPr>
          <p:nvPr>
            <p:ph type="sldNum" sz="quarter" idx="5"/>
          </p:nvPr>
        </p:nvSpPr>
        <p:spPr>
          <a:xfrm>
            <a:off x="3995738" y="8842375"/>
            <a:ext cx="3055937" cy="465138"/>
          </a:xfrm>
          <a:prstGeom prst="rect">
            <a:avLst/>
          </a:prstGeom>
        </p:spPr>
        <p:txBody>
          <a:bodyPr vert="horz" wrap="square" lIns="93497" tIns="46749" rIns="93497" bIns="46749" numCol="1" anchor="b" anchorCtr="0" compatLnSpc="1">
            <a:prstTxWarp prst="textNoShape">
              <a:avLst/>
            </a:prstTxWarp>
          </a:bodyPr>
          <a:lstStyle>
            <a:lvl1pPr algn="r" eaLnBrk="1" hangingPunct="1">
              <a:defRPr sz="1200">
                <a:latin typeface="Calibri" panose="020F0502020204030204" pitchFamily="34" charset="0"/>
              </a:defRPr>
            </a:lvl1pPr>
          </a:lstStyle>
          <a:p>
            <a:fld id="{4C076FE4-0F94-4F19-A6EE-843032CA3B6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DE2A2D97-0233-4FAE-92B0-316C4D52CA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9C77F6F2-BDFD-41B8-A0A9-E3D8EDC186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C939A58D-6071-4133-AEA5-6B9BFF2CF1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D64894-7D7E-497F-B000-57592D46E7EC}"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19D140ED-1745-45FA-81AA-65A5871C43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5F6F187C-BB78-4802-A2D3-D3CF799EFB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Date Placeholder 1">
            <a:extLst>
              <a:ext uri="{FF2B5EF4-FFF2-40B4-BE49-F238E27FC236}">
                <a16:creationId xmlns:a16="http://schemas.microsoft.com/office/drawing/2014/main" id="{0F6A6439-7F5A-4728-80F5-4EA3401D634E}"/>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EF1BA41D-5DB2-486F-84BA-1B4D46630E97}" type="datetime1">
              <a:rPr lang="en-US" altLang="en-US" smtClean="0">
                <a:latin typeface="Arial" panose="020B0604020202020204" pitchFamily="34" charset="0"/>
                <a:ea typeface="MS PGothic" panose="020B0600070205080204" pitchFamily="34" charset="-128"/>
              </a:rPr>
              <a:pPr fontAlgn="base">
                <a:spcBef>
                  <a:spcPct val="0"/>
                </a:spcBef>
                <a:spcAft>
                  <a:spcPct val="0"/>
                </a:spcAft>
              </a:pPr>
              <a:t>8/26/2022</a:t>
            </a:fld>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DE2A2D97-0233-4FAE-92B0-316C4D52CA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9C77F6F2-BDFD-41B8-A0A9-E3D8EDC186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C939A58D-6071-4133-AEA5-6B9BFF2CF1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D64894-7D7E-497F-B000-57592D46E7EC}" type="slidenum">
              <a:rPr lang="en-US" altLang="en-US"/>
              <a:pPr>
                <a:spcBef>
                  <a:spcPct val="0"/>
                </a:spcBef>
              </a:pPr>
              <a:t>2</a:t>
            </a:fld>
            <a:endParaRPr lang="en-US" altLang="en-US"/>
          </a:p>
        </p:txBody>
      </p:sp>
    </p:spTree>
    <p:extLst>
      <p:ext uri="{BB962C8B-B14F-4D97-AF65-F5344CB8AC3E}">
        <p14:creationId xmlns:p14="http://schemas.microsoft.com/office/powerpoint/2010/main" val="794004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3738"/>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79F1-B7B6-4FD2-9263-BB9B47A67C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09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4</a:t>
            </a:fld>
            <a:endParaRPr lang="en-US"/>
          </a:p>
        </p:txBody>
      </p:sp>
    </p:spTree>
    <p:extLst>
      <p:ext uri="{BB962C8B-B14F-4D97-AF65-F5344CB8AC3E}">
        <p14:creationId xmlns:p14="http://schemas.microsoft.com/office/powerpoint/2010/main" val="3921435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14</a:t>
            </a:fld>
            <a:endParaRPr lang="en-US"/>
          </a:p>
        </p:txBody>
      </p:sp>
    </p:spTree>
    <p:extLst>
      <p:ext uri="{BB962C8B-B14F-4D97-AF65-F5344CB8AC3E}">
        <p14:creationId xmlns:p14="http://schemas.microsoft.com/office/powerpoint/2010/main" val="2004615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15</a:t>
            </a:fld>
            <a:endParaRPr lang="en-US"/>
          </a:p>
        </p:txBody>
      </p:sp>
    </p:spTree>
    <p:extLst>
      <p:ext uri="{BB962C8B-B14F-4D97-AF65-F5344CB8AC3E}">
        <p14:creationId xmlns:p14="http://schemas.microsoft.com/office/powerpoint/2010/main" val="3479950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18</a:t>
            </a:fld>
            <a:endParaRPr lang="en-US"/>
          </a:p>
        </p:txBody>
      </p:sp>
    </p:spTree>
    <p:extLst>
      <p:ext uri="{BB962C8B-B14F-4D97-AF65-F5344CB8AC3E}">
        <p14:creationId xmlns:p14="http://schemas.microsoft.com/office/powerpoint/2010/main" val="2739810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3738"/>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79F1-B7B6-4FD2-9263-BB9B47A67C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121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6F279552-4B0F-406D-BD2B-7334303D45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570B2DED-B118-49FA-86C1-0A195F22E8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Date Placeholder 1">
            <a:extLst>
              <a:ext uri="{FF2B5EF4-FFF2-40B4-BE49-F238E27FC236}">
                <a16:creationId xmlns:a16="http://schemas.microsoft.com/office/drawing/2014/main" id="{F83DDE73-C04B-439B-B1D2-DF0C4309B014}"/>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68347B4B-4644-4F27-B292-0A84D28B66CD}" type="datetime1">
              <a:rPr lang="en-US" altLang="en-US" smtClean="0">
                <a:latin typeface="Arial" panose="020B0604020202020204" pitchFamily="34" charset="0"/>
                <a:ea typeface="MS PGothic" panose="020B0600070205080204" pitchFamily="34" charset="-128"/>
              </a:rPr>
              <a:pPr fontAlgn="base">
                <a:spcBef>
                  <a:spcPct val="0"/>
                </a:spcBef>
                <a:spcAft>
                  <a:spcPct val="0"/>
                </a:spcAft>
              </a:pPr>
              <a:t>8/26/2022</a:t>
            </a:fld>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AAD23C6-09F0-4E66-97FE-16896BA61A9A}" type="datetime8">
              <a:rPr lang="en-US" smtClean="0"/>
              <a:pPr>
                <a:defRPr/>
              </a:pPr>
              <a:t>8/26/2022 7:54 AM</a:t>
            </a:fld>
            <a:endParaRPr lang="en-US" sz="2000" dirty="0">
              <a:solidFill>
                <a:srgbClr val="FFFFFF"/>
              </a:solidFill>
            </a:endParaRPr>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BF96ED00-DE00-4BA0-8B78-4D0F6F0A3220}" type="slidenum">
              <a:rPr lang="en-US" altLang="en-US" smtClean="0"/>
              <a:pPr/>
              <a:t>‹#›</a:t>
            </a:fld>
            <a:endParaRPr lang="en-US" alt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6420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6712924-903A-4A52-9039-0F7B1C6AEB5E}" type="datetime8">
              <a:rPr lang="en-US" smtClean="0"/>
              <a:pPr>
                <a:defRPr/>
              </a:pPr>
              <a:t>8/26/2022 7:54 AM</a:t>
            </a:fld>
            <a:endParaRPr lang="en-US">
              <a:solidFill>
                <a:schemeClr val="tx2">
                  <a:shade val="50000"/>
                </a:schemeClr>
              </a:solidFill>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73E5C36-092D-4F26-B1BC-E8CB0AF4966A}" type="slidenum">
              <a:rPr lang="en-US" altLang="en-US" smtClean="0"/>
              <a:pPr/>
              <a:t>‹#›</a:t>
            </a:fld>
            <a:endParaRPr lang="en-US" altLang="en-US" sz="1000">
              <a:solidFill>
                <a:srgbClr val="14335A"/>
              </a:solidFill>
            </a:endParaRPr>
          </a:p>
        </p:txBody>
      </p:sp>
    </p:spTree>
    <p:extLst>
      <p:ext uri="{BB962C8B-B14F-4D97-AF65-F5344CB8AC3E}">
        <p14:creationId xmlns:p14="http://schemas.microsoft.com/office/powerpoint/2010/main" val="2639474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144231A-9A36-4321-B3DE-B25D1948CB4D}" type="datetime8">
              <a:rPr lang="en-US" smtClean="0"/>
              <a:pPr>
                <a:defRPr/>
              </a:pPr>
              <a:t>8/26/2022 7:54 AM</a:t>
            </a:fld>
            <a:endParaRPr lang="en-US" dirty="0">
              <a:solidFill>
                <a:schemeClr val="tx2">
                  <a:shade val="50000"/>
                </a:schemeClr>
              </a:solidFill>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88BE2A6-CCA9-46CC-8709-36230DCDBA05}" type="slidenum">
              <a:rPr lang="en-US" altLang="en-US" smtClean="0"/>
              <a:pPr/>
              <a:t>‹#›</a:t>
            </a:fld>
            <a:endParaRPr lang="en-US" altLang="en-US" sz="1000">
              <a:solidFill>
                <a:srgbClr val="14335A"/>
              </a:solidFill>
            </a:endParaRPr>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3141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10" name="Text Placeholder 2"/>
          <p:cNvSpPr>
            <a:spLocks noGrp="1"/>
          </p:cNvSpPr>
          <p:nvPr>
            <p:ph idx="1"/>
          </p:nvPr>
        </p:nvSpPr>
        <p:spPr>
          <a:xfrm>
            <a:off x="457200" y="1701807"/>
            <a:ext cx="8229600" cy="4165599"/>
          </a:xfrm>
          <a:prstGeom prst="rect">
            <a:avLst/>
          </a:prstGeom>
        </p:spPr>
        <p:txBody>
          <a:bodyPr vert="horz" lIns="91440" tIns="45720" rIns="91440" bIns="45720" rtlCol="0">
            <a:normAutofit/>
          </a:bodyPr>
          <a:lstStyle>
            <a:lvl1pPr marL="257175" indent="-257175">
              <a:buFont typeface="Arial" panose="020B0604020202020204" pitchFamily="34" charset="0"/>
              <a:buChar char="•"/>
              <a:defRPr sz="2400">
                <a:solidFill>
                  <a:schemeClr val="tx2"/>
                </a:solidFill>
                <a:latin typeface="+mj-lt"/>
              </a:defRPr>
            </a:lvl1pPr>
            <a:lvl2pPr marL="557213" indent="-214313">
              <a:buFont typeface="Calibri" panose="020F0502020204030204" pitchFamily="34" charset="0"/>
              <a:buChar char="▫"/>
              <a:defRPr sz="2400">
                <a:solidFill>
                  <a:schemeClr val="tx2"/>
                </a:solidFill>
                <a:latin typeface="+mj-lt"/>
              </a:defRPr>
            </a:lvl2pPr>
            <a:lvl3pPr>
              <a:defRPr sz="2400">
                <a:solidFill>
                  <a:schemeClr val="tx2"/>
                </a:solidFill>
                <a:latin typeface="+mj-lt"/>
              </a:defRPr>
            </a:lvl3pPr>
            <a:lvl4pPr>
              <a:defRPr sz="2400">
                <a:solidFill>
                  <a:schemeClr val="tx2"/>
                </a:solidFill>
                <a:latin typeface="+mj-lt"/>
              </a:defRPr>
            </a:lvl4pPr>
            <a:lvl5pPr>
              <a:defRPr sz="240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1710760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9" name="Text Placeholder 2"/>
          <p:cNvSpPr>
            <a:spLocks noGrp="1"/>
          </p:cNvSpPr>
          <p:nvPr>
            <p:ph type="body" idx="10" hasCustomPrompt="1"/>
          </p:nvPr>
        </p:nvSpPr>
        <p:spPr>
          <a:xfrm>
            <a:off x="6477000" y="6096000"/>
            <a:ext cx="2133600" cy="457200"/>
          </a:xfrm>
        </p:spPr>
        <p:txBody>
          <a:bodyPr anchor="b">
            <a:normAutofit/>
          </a:bodyPr>
          <a:lstStyle>
            <a:lvl1pPr marL="0" indent="0" algn="r">
              <a:buNone/>
              <a:defRPr sz="12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a:t>
            </a:r>
          </a:p>
        </p:txBody>
      </p:sp>
      <p:pic>
        <p:nvPicPr>
          <p:cNvPr id="6" name="Picture 5">
            <a:extLst>
              <a:ext uri="{FF2B5EF4-FFF2-40B4-BE49-F238E27FC236}">
                <a16:creationId xmlns:a16="http://schemas.microsoft.com/office/drawing/2014/main" id="{FCA8DEA2-D7EF-410A-82D3-8F7FCC6D57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1750" y="2133601"/>
            <a:ext cx="4011930" cy="696903"/>
          </a:xfrm>
          <a:prstGeom prst="rect">
            <a:avLst/>
          </a:prstGeom>
        </p:spPr>
      </p:pic>
      <p:cxnSp>
        <p:nvCxnSpPr>
          <p:cNvPr id="11" name="Straight Connector 10"/>
          <p:cNvCxnSpPr/>
          <p:nvPr userDrawn="1"/>
        </p:nvCxnSpPr>
        <p:spPr>
          <a:xfrm>
            <a:off x="2286000" y="2895600"/>
            <a:ext cx="4572000" cy="0"/>
          </a:xfrm>
          <a:prstGeom prst="line">
            <a:avLst/>
          </a:prstGeom>
          <a:ln w="19050">
            <a:solidFill>
              <a:schemeClr val="tx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617298" y="2971800"/>
            <a:ext cx="5909405" cy="584200"/>
          </a:xfrm>
        </p:spPr>
        <p:txBody>
          <a:bodyPr>
            <a:normAutofit fontScale="92500" lnSpcReduction="20000"/>
          </a:bodyPr>
          <a:lstStyle>
            <a:lvl1pPr marL="0" indent="0" algn="ctr">
              <a:buNone/>
              <a:defRPr/>
            </a:lvl1pPr>
          </a:lstStyle>
          <a:p>
            <a:r>
              <a:rPr lang="en-US" sz="2925" dirty="0">
                <a:solidFill>
                  <a:srgbClr val="183962"/>
                </a:solidFill>
                <a:latin typeface="+mj-lt"/>
                <a:ea typeface="Open Sans" panose="020B0606030504020204" pitchFamily="34" charset="0"/>
                <a:cs typeface="Open Sans" panose="020B0606030504020204" pitchFamily="34" charset="0"/>
              </a:rPr>
              <a:t>Presentation Title</a:t>
            </a:r>
            <a:endParaRPr lang="en-US" dirty="0">
              <a:solidFill>
                <a:srgbClr val="183962"/>
              </a:solidFill>
              <a:latin typeface="+mj-lt"/>
              <a:ea typeface="Open Sans" panose="020B0606030504020204" pitchFamily="34" charset="0"/>
              <a:cs typeface="Open Sans" panose="020B0606030504020204" pitchFamily="34" charset="0"/>
            </a:endParaRP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76350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457200" y="1701807"/>
            <a:ext cx="8229600" cy="4165599"/>
          </a:xfrm>
          <a:prstGeom prst="rect">
            <a:avLst/>
          </a:prstGeom>
        </p:spPr>
        <p:txBody>
          <a:bodyPr vert="horz" lIns="91440" tIns="45720" rIns="91440" bIns="45720" rtlCol="0">
            <a:normAutofit/>
          </a:bodyPr>
          <a:lstStyle>
            <a:lvl1pPr marL="257175" indent="-257175">
              <a:buFont typeface="Arial" panose="020B0604020202020204" pitchFamily="34" charset="0"/>
              <a:buChar char="•"/>
              <a:defRPr>
                <a:solidFill>
                  <a:schemeClr val="tx2"/>
                </a:solidFill>
              </a:defRPr>
            </a:lvl1pPr>
            <a:lvl2pPr marL="557213" indent="-214313">
              <a:buFont typeface="Calibri" panose="020F0502020204030204" pitchFamily="34" charset="0"/>
              <a:buChar cha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467478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Column 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1676400"/>
            <a:ext cx="4038600" cy="4191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1"/>
          </p:nvPr>
        </p:nvSpPr>
        <p:spPr>
          <a:xfrm>
            <a:off x="4648200" y="1676400"/>
            <a:ext cx="4038600" cy="4191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5475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69"/>
            <a:ext cx="6430967" cy="2616199"/>
          </a:xfrm>
        </p:spPr>
        <p:txBody>
          <a:bodyPr anchor="b">
            <a:normAutofit/>
          </a:bodyPr>
          <a:lstStyle>
            <a:lvl1pPr algn="r">
              <a:defRPr sz="4500">
                <a:effectLst/>
              </a:defRPr>
            </a:lvl1pPr>
          </a:lstStyle>
          <a:p>
            <a:r>
              <a:rPr lang="en-US"/>
              <a:t>Click to edit Master title style</a:t>
            </a:r>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0C9233-8BAC-48C5-AB65-F9C036225902}" type="datetimeFigureOut">
              <a:rPr lang="en-US" smtClean="0"/>
              <a:t>8/26/2022</a:t>
            </a:fld>
            <a:endParaRPr lang="en-US"/>
          </a:p>
        </p:txBody>
      </p:sp>
      <p:sp>
        <p:nvSpPr>
          <p:cNvPr id="5" name="Footer Placeholder 4"/>
          <p:cNvSpPr>
            <a:spLocks noGrp="1"/>
          </p:cNvSpPr>
          <p:nvPr>
            <p:ph type="ftr" sz="quarter" idx="11"/>
          </p:nvPr>
        </p:nvSpPr>
        <p:spPr>
          <a:xfrm>
            <a:off x="3999309" y="5883276"/>
            <a:ext cx="3243033" cy="365125"/>
          </a:xfrm>
        </p:spPr>
        <p:txBody>
          <a:bodyPr/>
          <a:lstStyle/>
          <a:p>
            <a:endParaRPr lang="en-US"/>
          </a:p>
        </p:txBody>
      </p:sp>
      <p:sp>
        <p:nvSpPr>
          <p:cNvPr id="6" name="Slide Number Placeholder 5"/>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C9233-8BAC-48C5-AB65-F9C036225902}"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13893" y="5867132"/>
            <a:ext cx="413375" cy="365125"/>
          </a:xfrm>
        </p:spPr>
        <p:txBody>
          <a:bodyPr/>
          <a:lstStyle/>
          <a:p>
            <a:fld id="{B0184DF4-D596-4BCC-ACE4-B1399A62EC13}"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3000" b="0" cap="none"/>
            </a:lvl1pPr>
          </a:lstStyle>
          <a:p>
            <a:r>
              <a:rPr lang="en-US"/>
              <a:t>Click to edit Master title style</a:t>
            </a:r>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0C9233-8BAC-48C5-AB65-F9C036225902}"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1"/>
            <a:ext cx="7514035" cy="1752599"/>
          </a:xfrm>
        </p:spPr>
        <p:txBody>
          <a:bodyPr/>
          <a:lstStyle/>
          <a:p>
            <a:r>
              <a:rPr lang="en-US"/>
              <a:t>Click to edit Master title style</a:t>
            </a:r>
          </a:p>
        </p:txBody>
      </p:sp>
      <p:sp>
        <p:nvSpPr>
          <p:cNvPr id="3" name="Content Placeholder 2"/>
          <p:cNvSpPr>
            <a:spLocks noGrp="1"/>
          </p:cNvSpPr>
          <p:nvPr>
            <p:ph sz="half" idx="1"/>
          </p:nvPr>
        </p:nvSpPr>
        <p:spPr>
          <a:xfrm>
            <a:off x="1113235" y="2667000"/>
            <a:ext cx="3671291"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5975" y="2667000"/>
            <a:ext cx="3671292"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0C9233-8BAC-48C5-AB65-F9C036225902}" type="datetimeFigureOut">
              <a:rPr lang="en-US" smtClean="0"/>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F71D14E-0FA0-4547-B2DD-184D93D89ACF}" type="datetime8">
              <a:rPr lang="en-US" smtClean="0"/>
              <a:pPr>
                <a:defRPr/>
              </a:pPr>
              <a:t>8/26/2022 7:54 AM</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C96A0FA-8A8C-4EDB-9DD0-114309E08B82}" type="slidenum">
              <a:rPr lang="en-US" altLang="en-US" smtClean="0"/>
              <a:pPr/>
              <a:t>‹#›</a:t>
            </a:fld>
            <a:endParaRPr lang="en-US" altLang="en-US">
              <a:solidFill>
                <a:srgbClr val="FFFFFF"/>
              </a:solidFill>
            </a:endParaRP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4118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0C9233-8BAC-48C5-AB65-F9C036225902}" type="datetimeFigureOut">
              <a:rPr lang="en-US" smtClean="0"/>
              <a:t>8/26/2022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0C9233-8BAC-48C5-AB65-F9C036225902}" type="datetimeFigureOut">
              <a:rPr lang="en-US" smtClean="0"/>
              <a:t>8/26/2022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C9233-8BAC-48C5-AB65-F9C036225902}" type="datetimeFigureOut">
              <a:rPr lang="en-US" smtClean="0"/>
              <a:t>8/26/2022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600200"/>
            <a:ext cx="2661841" cy="1371600"/>
          </a:xfrm>
        </p:spPr>
        <p:txBody>
          <a:bodyPr anchor="b">
            <a:normAutofit/>
          </a:bodyPr>
          <a:lstStyle>
            <a:lvl1pPr algn="ctr">
              <a:defRPr sz="1800" b="0"/>
            </a:lvl1pPr>
          </a:lstStyle>
          <a:p>
            <a:r>
              <a:rPr lang="en-US"/>
              <a:t>Click to edit Master title style</a:t>
            </a:r>
          </a:p>
        </p:txBody>
      </p:sp>
      <p:sp>
        <p:nvSpPr>
          <p:cNvPr id="3" name="Content Placeholder 2"/>
          <p:cNvSpPr>
            <a:spLocks noGrp="1"/>
          </p:cNvSpPr>
          <p:nvPr>
            <p:ph idx="1"/>
          </p:nvPr>
        </p:nvSpPr>
        <p:spPr>
          <a:xfrm>
            <a:off x="3946525" y="685800"/>
            <a:ext cx="4680743"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3234" y="2971800"/>
            <a:ext cx="2661841"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50C9233-8BAC-48C5-AB65-F9C036225902}" type="datetimeFigureOut">
              <a:rPr lang="en-US" smtClean="0"/>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9" cy="1371600"/>
          </a:xfrm>
        </p:spPr>
        <p:txBody>
          <a:bodyPr anchor="b">
            <a:normAutofit/>
          </a:bodyPr>
          <a:lstStyle>
            <a:lvl1pPr algn="ctr">
              <a:defRPr sz="2100" b="0"/>
            </a:lvl1pPr>
          </a:lstStyle>
          <a:p>
            <a:r>
              <a:rPr lang="en-US"/>
              <a:t>Click to edit Master title style</a:t>
            </a:r>
          </a:p>
        </p:txBody>
      </p:sp>
      <p:sp>
        <p:nvSpPr>
          <p:cNvPr id="14" name="Picture Placeholder 2"/>
          <p:cNvSpPr>
            <a:spLocks noGrp="1" noChangeAspect="1"/>
          </p:cNvSpPr>
          <p:nvPr>
            <p:ph type="pic" idx="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p>
        </p:txBody>
      </p:sp>
      <p:sp>
        <p:nvSpPr>
          <p:cNvPr id="4" name="Text Placeholder 3"/>
          <p:cNvSpPr>
            <a:spLocks noGrp="1"/>
          </p:cNvSpPr>
          <p:nvPr>
            <p:ph type="body" sz="half" idx="2"/>
          </p:nvPr>
        </p:nvSpPr>
        <p:spPr>
          <a:xfrm>
            <a:off x="1112043" y="3124199"/>
            <a:ext cx="406961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50C9233-8BAC-48C5-AB65-F9C036225902}" type="datetimeFigureOut">
              <a:rPr lang="en-US" smtClean="0"/>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1800" b="0"/>
            </a:lvl1pPr>
          </a:lstStyle>
          <a:p>
            <a:r>
              <a:rPr lang="en-US"/>
              <a:t>Click to edit Master title style</a:t>
            </a:r>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50C9233-8BAC-48C5-AB65-F9C036225902}" type="datetimeFigureOut">
              <a:rPr lang="en-US" smtClean="0"/>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2400" b="0" cap="none"/>
            </a:lvl1pPr>
          </a:lstStyle>
          <a:p>
            <a:r>
              <a:rPr lang="en-US"/>
              <a:t>Click to edit Master title style</a:t>
            </a:r>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0C9233-8BAC-48C5-AB65-F9C036225902}"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0C9233-8BAC-48C5-AB65-F9C036225902}"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2400" b="0" cap="none"/>
            </a:lvl1pPr>
          </a:lstStyle>
          <a:p>
            <a:r>
              <a:rPr lang="en-US"/>
              <a:t>Click to edit Master title style</a:t>
            </a:r>
          </a:p>
        </p:txBody>
      </p:sp>
      <p:sp>
        <p:nvSpPr>
          <p:cNvPr id="3" name="Text Placeholder 2"/>
          <p:cNvSpPr>
            <a:spLocks noGrp="1"/>
          </p:cNvSpPr>
          <p:nvPr>
            <p:ph type="body" idx="1"/>
          </p:nvPr>
        </p:nvSpPr>
        <p:spPr>
          <a:xfrm>
            <a:off x="1113234" y="4777381"/>
            <a:ext cx="7514033"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0C9233-8BAC-48C5-AB65-F9C036225902}"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113235" y="3886200"/>
            <a:ext cx="7514033"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4775200"/>
            <a:ext cx="7514033"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0C9233-8BAC-48C5-AB65-F9C036225902}"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75A119E-6966-4311-A60B-0EBE7B22181A}" type="datetime8">
              <a:rPr lang="en-US" smtClean="0"/>
              <a:pPr>
                <a:defRPr/>
              </a:pPr>
              <a:t>8/26/2022 7:54 AM</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D919368-9B72-484E-84DE-4E69C4B0F757}" type="slidenum">
              <a:rPr lang="en-US" altLang="en-US" smtClean="0"/>
              <a:pPr/>
              <a:t>‹#›</a:t>
            </a:fld>
            <a:endParaRPr lang="en-US" altLang="en-US" sz="2400">
              <a:solidFill>
                <a:srgbClr val="FFFFFF"/>
              </a:solidFill>
            </a:endParaRPr>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83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13234" y="3505200"/>
            <a:ext cx="7514035"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0C9233-8BAC-48C5-AB65-F9C036225902}"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C9233-8BAC-48C5-AB65-F9C036225902}"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3234" y="685800"/>
            <a:ext cx="6014807"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C9233-8BAC-48C5-AB65-F9C036225902}"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84DF4-D596-4BCC-ACE4-B1399A62EC1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3"/>
        <p:cNvGrpSpPr/>
        <p:nvPr/>
      </p:nvGrpSpPr>
      <p:grpSpPr>
        <a:xfrm>
          <a:off x="0" y="0"/>
          <a:ext cx="0" cy="0"/>
          <a:chOff x="0" y="0"/>
          <a:chExt cx="0" cy="0"/>
        </a:xfrm>
      </p:grpSpPr>
      <p:sp>
        <p:nvSpPr>
          <p:cNvPr id="54" name="Google Shape;54;p6"/>
          <p:cNvSpPr/>
          <p:nvPr/>
        </p:nvSpPr>
        <p:spPr>
          <a:xfrm rot="16200000" flipH="1">
            <a:off x="-50900" y="842119"/>
            <a:ext cx="13036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55" name="Google Shape;55;p6"/>
          <p:cNvSpPr/>
          <p:nvPr/>
        </p:nvSpPr>
        <p:spPr>
          <a:xfrm rot="10800000">
            <a:off x="278209" y="1559800"/>
            <a:ext cx="927900" cy="3972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nvGrpSpPr>
          <p:cNvPr id="56" name="Google Shape;56;p6"/>
          <p:cNvGrpSpPr/>
          <p:nvPr/>
        </p:nvGrpSpPr>
        <p:grpSpPr>
          <a:xfrm>
            <a:off x="284660" y="370217"/>
            <a:ext cx="7532717" cy="1194537"/>
            <a:chOff x="0" y="266575"/>
            <a:chExt cx="6046490" cy="1687200"/>
          </a:xfrm>
        </p:grpSpPr>
        <p:sp>
          <p:nvSpPr>
            <p:cNvPr id="57" name="Google Shape;57;p6"/>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58" name="Google Shape;58;p6"/>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59" name="Google Shape;59;p6"/>
          <p:cNvGrpSpPr/>
          <p:nvPr/>
        </p:nvGrpSpPr>
        <p:grpSpPr>
          <a:xfrm rot="10800000" flipH="1">
            <a:off x="8543954" y="5658313"/>
            <a:ext cx="600055" cy="499865"/>
            <a:chOff x="5211448" y="3165393"/>
            <a:chExt cx="1477967" cy="784800"/>
          </a:xfrm>
        </p:grpSpPr>
        <p:sp>
          <p:nvSpPr>
            <p:cNvPr id="60" name="Google Shape;60;p6"/>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61" name="Google Shape;61;p6"/>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62" name="Google Shape;62;p6"/>
          <p:cNvGrpSpPr/>
          <p:nvPr/>
        </p:nvGrpSpPr>
        <p:grpSpPr>
          <a:xfrm flipH="1">
            <a:off x="8385352" y="6149759"/>
            <a:ext cx="758573" cy="708175"/>
            <a:chOff x="0" y="266575"/>
            <a:chExt cx="7503194" cy="1687200"/>
          </a:xfrm>
        </p:grpSpPr>
        <p:sp>
          <p:nvSpPr>
            <p:cNvPr id="63" name="Google Shape;63;p6"/>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64" name="Google Shape;64;p6"/>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sp>
        <p:nvSpPr>
          <p:cNvPr id="65" name="Google Shape;65;p6"/>
          <p:cNvSpPr txBox="1">
            <a:spLocks noGrp="1"/>
          </p:cNvSpPr>
          <p:nvPr>
            <p:ph type="title"/>
          </p:nvPr>
        </p:nvSpPr>
        <p:spPr>
          <a:xfrm>
            <a:off x="533400" y="370200"/>
            <a:ext cx="6840600" cy="11944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6" name="Google Shape;66;p6"/>
          <p:cNvSpPr txBox="1">
            <a:spLocks noGrp="1"/>
          </p:cNvSpPr>
          <p:nvPr>
            <p:ph type="body" idx="1"/>
          </p:nvPr>
        </p:nvSpPr>
        <p:spPr>
          <a:xfrm>
            <a:off x="1206100" y="2274933"/>
            <a:ext cx="3336900" cy="4086400"/>
          </a:xfrm>
          <a:prstGeom prst="rect">
            <a:avLst/>
          </a:prstGeom>
        </p:spPr>
        <p:txBody>
          <a:bodyPr spcFirstLastPara="1" wrap="square" lIns="0" tIns="0" rIns="0" bIns="0"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endParaRPr/>
          </a:p>
        </p:txBody>
      </p:sp>
      <p:sp>
        <p:nvSpPr>
          <p:cNvPr id="67" name="Google Shape;67;p6"/>
          <p:cNvSpPr txBox="1">
            <a:spLocks noGrp="1"/>
          </p:cNvSpPr>
          <p:nvPr>
            <p:ph type="body" idx="2"/>
          </p:nvPr>
        </p:nvSpPr>
        <p:spPr>
          <a:xfrm>
            <a:off x="4896145" y="2274933"/>
            <a:ext cx="3336900" cy="4086400"/>
          </a:xfrm>
          <a:prstGeom prst="rect">
            <a:avLst/>
          </a:prstGeom>
        </p:spPr>
        <p:txBody>
          <a:bodyPr spcFirstLastPara="1" wrap="square" lIns="0" tIns="0" rIns="0" bIns="0"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endParaRPr/>
          </a:p>
        </p:txBody>
      </p:sp>
      <p:sp>
        <p:nvSpPr>
          <p:cNvPr id="68" name="Google Shape;68;p6"/>
          <p:cNvSpPr txBox="1">
            <a:spLocks noGrp="1"/>
          </p:cNvSpPr>
          <p:nvPr>
            <p:ph type="sldNum" idx="12"/>
          </p:nvPr>
        </p:nvSpPr>
        <p:spPr>
          <a:xfrm>
            <a:off x="8543950" y="6149767"/>
            <a:ext cx="4854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4221245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9"/>
        <p:cNvGrpSpPr/>
        <p:nvPr/>
      </p:nvGrpSpPr>
      <p:grpSpPr>
        <a:xfrm>
          <a:off x="0" y="0"/>
          <a:ext cx="0" cy="0"/>
          <a:chOff x="0" y="0"/>
          <a:chExt cx="0" cy="0"/>
        </a:xfrm>
      </p:grpSpPr>
      <p:sp>
        <p:nvSpPr>
          <p:cNvPr id="70" name="Google Shape;70;p7"/>
          <p:cNvSpPr/>
          <p:nvPr/>
        </p:nvSpPr>
        <p:spPr>
          <a:xfrm rot="16200000" flipH="1">
            <a:off x="-50900" y="842119"/>
            <a:ext cx="13036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1" name="Google Shape;71;p7"/>
          <p:cNvSpPr/>
          <p:nvPr/>
        </p:nvSpPr>
        <p:spPr>
          <a:xfrm rot="10800000">
            <a:off x="278209" y="1559800"/>
            <a:ext cx="927900" cy="3972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nvGrpSpPr>
          <p:cNvPr id="72" name="Google Shape;72;p7"/>
          <p:cNvGrpSpPr/>
          <p:nvPr/>
        </p:nvGrpSpPr>
        <p:grpSpPr>
          <a:xfrm>
            <a:off x="284660" y="370217"/>
            <a:ext cx="7532717" cy="1194537"/>
            <a:chOff x="0" y="266575"/>
            <a:chExt cx="6046490" cy="1687200"/>
          </a:xfrm>
        </p:grpSpPr>
        <p:sp>
          <p:nvSpPr>
            <p:cNvPr id="73" name="Google Shape;73;p7"/>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4" name="Google Shape;74;p7"/>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75" name="Google Shape;75;p7"/>
          <p:cNvGrpSpPr/>
          <p:nvPr/>
        </p:nvGrpSpPr>
        <p:grpSpPr>
          <a:xfrm rot="10800000" flipH="1">
            <a:off x="8543954" y="5658313"/>
            <a:ext cx="600055" cy="499865"/>
            <a:chOff x="5211448" y="3165393"/>
            <a:chExt cx="1477967" cy="784800"/>
          </a:xfrm>
        </p:grpSpPr>
        <p:sp>
          <p:nvSpPr>
            <p:cNvPr id="76" name="Google Shape;76;p7"/>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77" name="Google Shape;77;p7"/>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78" name="Google Shape;78;p7"/>
          <p:cNvGrpSpPr/>
          <p:nvPr/>
        </p:nvGrpSpPr>
        <p:grpSpPr>
          <a:xfrm flipH="1">
            <a:off x="8385352" y="6149759"/>
            <a:ext cx="758573" cy="708175"/>
            <a:chOff x="0" y="266575"/>
            <a:chExt cx="7503194" cy="1687200"/>
          </a:xfrm>
        </p:grpSpPr>
        <p:sp>
          <p:nvSpPr>
            <p:cNvPr id="79" name="Google Shape;79;p7"/>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80" name="Google Shape;80;p7"/>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sp>
        <p:nvSpPr>
          <p:cNvPr id="81" name="Google Shape;81;p7"/>
          <p:cNvSpPr txBox="1">
            <a:spLocks noGrp="1"/>
          </p:cNvSpPr>
          <p:nvPr>
            <p:ph type="title"/>
          </p:nvPr>
        </p:nvSpPr>
        <p:spPr>
          <a:xfrm>
            <a:off x="533400" y="370200"/>
            <a:ext cx="6840600" cy="119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 name="Google Shape;82;p7"/>
          <p:cNvSpPr txBox="1">
            <a:spLocks noGrp="1"/>
          </p:cNvSpPr>
          <p:nvPr>
            <p:ph type="body" idx="1"/>
          </p:nvPr>
        </p:nvSpPr>
        <p:spPr>
          <a:xfrm>
            <a:off x="1201800" y="2274933"/>
            <a:ext cx="2147400" cy="4086400"/>
          </a:xfrm>
          <a:prstGeom prst="rect">
            <a:avLst/>
          </a:prstGeom>
        </p:spPr>
        <p:txBody>
          <a:bodyPr spcFirstLastPara="1" wrap="square" lIns="0" tIns="0" rIns="0" bIns="0" anchor="t" anchorCtr="0">
            <a:noAutofit/>
          </a:bodyPr>
          <a:lstStyle>
            <a:lvl1pPr marL="457189" lvl="0" indent="-342892" rtl="0">
              <a:spcBef>
                <a:spcPts val="600"/>
              </a:spcBef>
              <a:spcAft>
                <a:spcPts val="0"/>
              </a:spcAft>
              <a:buSzPts val="1800"/>
              <a:buChar char="⊳"/>
              <a:defRPr sz="1800"/>
            </a:lvl1pPr>
            <a:lvl2pPr marL="914378" lvl="1" indent="-342892" rtl="0">
              <a:spcBef>
                <a:spcPts val="0"/>
              </a:spcBef>
              <a:spcAft>
                <a:spcPts val="0"/>
              </a:spcAft>
              <a:buSzPts val="1800"/>
              <a:buChar char="▸"/>
              <a:defRPr sz="1800"/>
            </a:lvl2pPr>
            <a:lvl3pPr marL="1371566" lvl="2" indent="-342892" rtl="0">
              <a:spcBef>
                <a:spcPts val="0"/>
              </a:spcBef>
              <a:spcAft>
                <a:spcPts val="0"/>
              </a:spcAft>
              <a:buSzPts val="1800"/>
              <a:buChar char="▸"/>
              <a:defRPr sz="1800"/>
            </a:lvl3pPr>
            <a:lvl4pPr marL="1828754" lvl="3" indent="-342892" rtl="0">
              <a:spcBef>
                <a:spcPts val="0"/>
              </a:spcBef>
              <a:spcAft>
                <a:spcPts val="0"/>
              </a:spcAft>
              <a:buSzPts val="1800"/>
              <a:buChar char="▸"/>
              <a:defRPr sz="1800"/>
            </a:lvl4pPr>
            <a:lvl5pPr marL="2285943" lvl="4" indent="-342892" rtl="0">
              <a:spcBef>
                <a:spcPts val="0"/>
              </a:spcBef>
              <a:spcAft>
                <a:spcPts val="0"/>
              </a:spcAft>
              <a:buSzPts val="1800"/>
              <a:buChar char="▸"/>
              <a:defRPr sz="1800"/>
            </a:lvl5pPr>
            <a:lvl6pPr marL="2743132" lvl="5" indent="-342892" rtl="0">
              <a:spcBef>
                <a:spcPts val="0"/>
              </a:spcBef>
              <a:spcAft>
                <a:spcPts val="0"/>
              </a:spcAft>
              <a:buSzPts val="1800"/>
              <a:buChar char="▸"/>
              <a:defRPr sz="1800"/>
            </a:lvl6pPr>
            <a:lvl7pPr marL="3200320" lvl="6" indent="-342892" rtl="0">
              <a:spcBef>
                <a:spcPts val="0"/>
              </a:spcBef>
              <a:spcAft>
                <a:spcPts val="0"/>
              </a:spcAft>
              <a:buSzPts val="1800"/>
              <a:buChar char="▸"/>
              <a:defRPr sz="1800"/>
            </a:lvl7pPr>
            <a:lvl8pPr marL="3657509" lvl="7" indent="-342892" rtl="0">
              <a:spcBef>
                <a:spcPts val="0"/>
              </a:spcBef>
              <a:spcAft>
                <a:spcPts val="0"/>
              </a:spcAft>
              <a:buSzPts val="1800"/>
              <a:buChar char="▸"/>
              <a:defRPr sz="1800"/>
            </a:lvl8pPr>
            <a:lvl9pPr marL="4114697" lvl="8" indent="-342892" rtl="0">
              <a:spcBef>
                <a:spcPts val="0"/>
              </a:spcBef>
              <a:spcAft>
                <a:spcPts val="0"/>
              </a:spcAft>
              <a:buSzPts val="1800"/>
              <a:buChar char="▸"/>
              <a:defRPr sz="1800"/>
            </a:lvl9pPr>
          </a:lstStyle>
          <a:p>
            <a:endParaRPr/>
          </a:p>
        </p:txBody>
      </p:sp>
      <p:sp>
        <p:nvSpPr>
          <p:cNvPr id="83" name="Google Shape;83;p7"/>
          <p:cNvSpPr txBox="1">
            <a:spLocks noGrp="1"/>
          </p:cNvSpPr>
          <p:nvPr>
            <p:ph type="body" idx="2"/>
          </p:nvPr>
        </p:nvSpPr>
        <p:spPr>
          <a:xfrm>
            <a:off x="3643672" y="2274933"/>
            <a:ext cx="2147400" cy="4086400"/>
          </a:xfrm>
          <a:prstGeom prst="rect">
            <a:avLst/>
          </a:prstGeom>
        </p:spPr>
        <p:txBody>
          <a:bodyPr spcFirstLastPara="1" wrap="square" lIns="0" tIns="0" rIns="0" bIns="0" anchor="t" anchorCtr="0">
            <a:noAutofit/>
          </a:bodyPr>
          <a:lstStyle>
            <a:lvl1pPr marL="457189" lvl="0" indent="-342892" rtl="0">
              <a:spcBef>
                <a:spcPts val="600"/>
              </a:spcBef>
              <a:spcAft>
                <a:spcPts val="0"/>
              </a:spcAft>
              <a:buSzPts val="1800"/>
              <a:buChar char="⊳"/>
              <a:defRPr sz="1800"/>
            </a:lvl1pPr>
            <a:lvl2pPr marL="914378" lvl="1" indent="-342892" rtl="0">
              <a:spcBef>
                <a:spcPts val="0"/>
              </a:spcBef>
              <a:spcAft>
                <a:spcPts val="0"/>
              </a:spcAft>
              <a:buSzPts val="1800"/>
              <a:buChar char="▸"/>
              <a:defRPr sz="1800"/>
            </a:lvl2pPr>
            <a:lvl3pPr marL="1371566" lvl="2" indent="-342892" rtl="0">
              <a:spcBef>
                <a:spcPts val="0"/>
              </a:spcBef>
              <a:spcAft>
                <a:spcPts val="0"/>
              </a:spcAft>
              <a:buSzPts val="1800"/>
              <a:buChar char="▸"/>
              <a:defRPr sz="1800"/>
            </a:lvl3pPr>
            <a:lvl4pPr marL="1828754" lvl="3" indent="-342892" rtl="0">
              <a:spcBef>
                <a:spcPts val="0"/>
              </a:spcBef>
              <a:spcAft>
                <a:spcPts val="0"/>
              </a:spcAft>
              <a:buSzPts val="1800"/>
              <a:buChar char="▸"/>
              <a:defRPr sz="1800"/>
            </a:lvl4pPr>
            <a:lvl5pPr marL="2285943" lvl="4" indent="-342892" rtl="0">
              <a:spcBef>
                <a:spcPts val="0"/>
              </a:spcBef>
              <a:spcAft>
                <a:spcPts val="0"/>
              </a:spcAft>
              <a:buSzPts val="1800"/>
              <a:buChar char="▸"/>
              <a:defRPr sz="1800"/>
            </a:lvl5pPr>
            <a:lvl6pPr marL="2743132" lvl="5" indent="-342892" rtl="0">
              <a:spcBef>
                <a:spcPts val="0"/>
              </a:spcBef>
              <a:spcAft>
                <a:spcPts val="0"/>
              </a:spcAft>
              <a:buSzPts val="1800"/>
              <a:buChar char="▸"/>
              <a:defRPr sz="1800"/>
            </a:lvl6pPr>
            <a:lvl7pPr marL="3200320" lvl="6" indent="-342892" rtl="0">
              <a:spcBef>
                <a:spcPts val="0"/>
              </a:spcBef>
              <a:spcAft>
                <a:spcPts val="0"/>
              </a:spcAft>
              <a:buSzPts val="1800"/>
              <a:buChar char="▸"/>
              <a:defRPr sz="1800"/>
            </a:lvl7pPr>
            <a:lvl8pPr marL="3657509" lvl="7" indent="-342892" rtl="0">
              <a:spcBef>
                <a:spcPts val="0"/>
              </a:spcBef>
              <a:spcAft>
                <a:spcPts val="0"/>
              </a:spcAft>
              <a:buSzPts val="1800"/>
              <a:buChar char="▸"/>
              <a:defRPr sz="1800"/>
            </a:lvl8pPr>
            <a:lvl9pPr marL="4114697" lvl="8" indent="-342892" rtl="0">
              <a:spcBef>
                <a:spcPts val="0"/>
              </a:spcBef>
              <a:spcAft>
                <a:spcPts val="0"/>
              </a:spcAft>
              <a:buSzPts val="1800"/>
              <a:buChar char="▸"/>
              <a:defRPr sz="1800"/>
            </a:lvl9pPr>
          </a:lstStyle>
          <a:p>
            <a:endParaRPr/>
          </a:p>
        </p:txBody>
      </p:sp>
      <p:sp>
        <p:nvSpPr>
          <p:cNvPr id="84" name="Google Shape;84;p7"/>
          <p:cNvSpPr txBox="1">
            <a:spLocks noGrp="1"/>
          </p:cNvSpPr>
          <p:nvPr>
            <p:ph type="body" idx="3"/>
          </p:nvPr>
        </p:nvSpPr>
        <p:spPr>
          <a:xfrm>
            <a:off x="6085544" y="2274933"/>
            <a:ext cx="2147400" cy="4086400"/>
          </a:xfrm>
          <a:prstGeom prst="rect">
            <a:avLst/>
          </a:prstGeom>
        </p:spPr>
        <p:txBody>
          <a:bodyPr spcFirstLastPara="1" wrap="square" lIns="0" tIns="0" rIns="0" bIns="0" anchor="t" anchorCtr="0">
            <a:noAutofit/>
          </a:bodyPr>
          <a:lstStyle>
            <a:lvl1pPr marL="457189" lvl="0" indent="-342892" rtl="0">
              <a:spcBef>
                <a:spcPts val="600"/>
              </a:spcBef>
              <a:spcAft>
                <a:spcPts val="0"/>
              </a:spcAft>
              <a:buSzPts val="1800"/>
              <a:buChar char="⊳"/>
              <a:defRPr sz="1800"/>
            </a:lvl1pPr>
            <a:lvl2pPr marL="914378" lvl="1" indent="-342892" rtl="0">
              <a:spcBef>
                <a:spcPts val="0"/>
              </a:spcBef>
              <a:spcAft>
                <a:spcPts val="0"/>
              </a:spcAft>
              <a:buSzPts val="1800"/>
              <a:buChar char="▸"/>
              <a:defRPr sz="1800"/>
            </a:lvl2pPr>
            <a:lvl3pPr marL="1371566" lvl="2" indent="-342892" rtl="0">
              <a:spcBef>
                <a:spcPts val="0"/>
              </a:spcBef>
              <a:spcAft>
                <a:spcPts val="0"/>
              </a:spcAft>
              <a:buSzPts val="1800"/>
              <a:buChar char="▸"/>
              <a:defRPr sz="1800"/>
            </a:lvl3pPr>
            <a:lvl4pPr marL="1828754" lvl="3" indent="-342892" rtl="0">
              <a:spcBef>
                <a:spcPts val="0"/>
              </a:spcBef>
              <a:spcAft>
                <a:spcPts val="0"/>
              </a:spcAft>
              <a:buSzPts val="1800"/>
              <a:buChar char="▸"/>
              <a:defRPr sz="1800"/>
            </a:lvl4pPr>
            <a:lvl5pPr marL="2285943" lvl="4" indent="-342892" rtl="0">
              <a:spcBef>
                <a:spcPts val="0"/>
              </a:spcBef>
              <a:spcAft>
                <a:spcPts val="0"/>
              </a:spcAft>
              <a:buSzPts val="1800"/>
              <a:buChar char="▸"/>
              <a:defRPr sz="1800"/>
            </a:lvl5pPr>
            <a:lvl6pPr marL="2743132" lvl="5" indent="-342892" rtl="0">
              <a:spcBef>
                <a:spcPts val="0"/>
              </a:spcBef>
              <a:spcAft>
                <a:spcPts val="0"/>
              </a:spcAft>
              <a:buSzPts val="1800"/>
              <a:buChar char="▸"/>
              <a:defRPr sz="1800"/>
            </a:lvl6pPr>
            <a:lvl7pPr marL="3200320" lvl="6" indent="-342892" rtl="0">
              <a:spcBef>
                <a:spcPts val="0"/>
              </a:spcBef>
              <a:spcAft>
                <a:spcPts val="0"/>
              </a:spcAft>
              <a:buSzPts val="1800"/>
              <a:buChar char="▸"/>
              <a:defRPr sz="1800"/>
            </a:lvl7pPr>
            <a:lvl8pPr marL="3657509" lvl="7" indent="-342892" rtl="0">
              <a:spcBef>
                <a:spcPts val="0"/>
              </a:spcBef>
              <a:spcAft>
                <a:spcPts val="0"/>
              </a:spcAft>
              <a:buSzPts val="1800"/>
              <a:buChar char="▸"/>
              <a:defRPr sz="1800"/>
            </a:lvl8pPr>
            <a:lvl9pPr marL="4114697" lvl="8" indent="-342892" rtl="0">
              <a:spcBef>
                <a:spcPts val="0"/>
              </a:spcBef>
              <a:spcAft>
                <a:spcPts val="0"/>
              </a:spcAft>
              <a:buSzPts val="1800"/>
              <a:buChar char="▸"/>
              <a:defRPr sz="1800"/>
            </a:lvl9pPr>
          </a:lstStyle>
          <a:p>
            <a:endParaRPr/>
          </a:p>
        </p:txBody>
      </p:sp>
      <p:sp>
        <p:nvSpPr>
          <p:cNvPr id="85" name="Google Shape;85;p7"/>
          <p:cNvSpPr txBox="1">
            <a:spLocks noGrp="1"/>
          </p:cNvSpPr>
          <p:nvPr>
            <p:ph type="sldNum" idx="12"/>
          </p:nvPr>
        </p:nvSpPr>
        <p:spPr>
          <a:xfrm>
            <a:off x="8543950" y="6149767"/>
            <a:ext cx="4854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70075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1E163DF2-503F-4281-86DE-9F2102BCC9D4}" type="datetime8">
              <a:rPr lang="en-US" smtClean="0"/>
              <a:pPr>
                <a:defRPr/>
              </a:pPr>
              <a:t>8/26/2022 7:54 AM</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8B59B2D-245D-45BB-B391-72E089A88CC8}" type="slidenum">
              <a:rPr lang="en-US" altLang="en-US" smtClean="0"/>
              <a:pPr/>
              <a:t>‹#›</a:t>
            </a:fld>
            <a:endParaRPr lang="en-US"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805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88055F6-E306-4B48-9320-E7DCF1DEDB6F}" type="datetime8">
              <a:rPr lang="en-US" smtClean="0"/>
              <a:pPr>
                <a:defRPr/>
              </a:pPr>
              <a:t>8/26/2022 7:54 AM</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F423A0A0-F0F3-4CD3-BB3D-D73AC578F530}" type="slidenum">
              <a:rPr lang="en-US" altLang="en-US" smtClean="0"/>
              <a:pPr/>
              <a:t>‹#›</a:t>
            </a:fld>
            <a:endParaRPr lang="en-US" altLang="en-US"/>
          </a:p>
        </p:txBody>
      </p:sp>
    </p:spTree>
    <p:extLst>
      <p:ext uri="{BB962C8B-B14F-4D97-AF65-F5344CB8AC3E}">
        <p14:creationId xmlns:p14="http://schemas.microsoft.com/office/powerpoint/2010/main" val="529508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C5698854-5DB9-4888-81A3-15F43D9C701C}" type="datetime8">
              <a:rPr lang="en-US" smtClean="0"/>
              <a:pPr>
                <a:defRPr/>
              </a:pPr>
              <a:t>8/26/2022 7:54 AM</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FA752142-9F24-439F-95BB-32F064A3B931}" type="slidenum">
              <a:rPr lang="en-US" altLang="en-US" smtClean="0"/>
              <a:pPr/>
              <a:t>‹#›</a:t>
            </a:fld>
            <a:endParaRPr lang="en-US" altLang="en-US">
              <a:solidFill>
                <a:srgbClr val="FFFFFF"/>
              </a:solidFill>
            </a:endParaRPr>
          </a:p>
        </p:txBody>
      </p:sp>
    </p:spTree>
    <p:extLst>
      <p:ext uri="{BB962C8B-B14F-4D97-AF65-F5344CB8AC3E}">
        <p14:creationId xmlns:p14="http://schemas.microsoft.com/office/powerpoint/2010/main" val="398815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97674CA-F043-4803-A831-1D42CAA2EEB2}" type="datetime8">
              <a:rPr lang="en-US" smtClean="0"/>
              <a:pPr>
                <a:defRPr/>
              </a:pPr>
              <a:t>8/26/2022 7:54 AM</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44262421-1ED6-46BD-945D-DB3172E35E51}" type="slidenum">
              <a:rPr lang="en-US" altLang="en-US" smtClean="0"/>
              <a:pPr/>
              <a:t>‹#›</a:t>
            </a:fld>
            <a:endParaRPr lang="en-US" altLang="en-US"/>
          </a:p>
        </p:txBody>
      </p:sp>
    </p:spTree>
    <p:extLst>
      <p:ext uri="{BB962C8B-B14F-4D97-AF65-F5344CB8AC3E}">
        <p14:creationId xmlns:p14="http://schemas.microsoft.com/office/powerpoint/2010/main" val="2760896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B0BF3EB-65BD-4E62-B46E-5C3BBE614150}" type="datetime8">
              <a:rPr lang="en-US" smtClean="0"/>
              <a:pPr>
                <a:defRPr/>
              </a:pPr>
              <a:t>8/26/2022 7:54 AM</a:t>
            </a:fld>
            <a:endParaRPr lang="en-US" sz="1400"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837D53E-84C3-4D67-8233-F3FCAB540099}" type="slidenum">
              <a:rPr lang="en-US" altLang="en-US" smtClean="0"/>
              <a:pPr/>
              <a:t>‹#›</a:t>
            </a:fld>
            <a:endParaRPr lang="en-US" altLang="en-US" sz="1400" b="1">
              <a:solidFill>
                <a:srgbClr val="FFFFFF"/>
              </a:solidFill>
            </a:endParaRPr>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98391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fld id="{1F08335E-E69F-484D-953F-2D78A49A9FB3}" type="datetime8">
              <a:rPr lang="en-US" smtClean="0"/>
              <a:pPr>
                <a:defRPr/>
              </a:pPr>
              <a:t>8/26/2022 7:54 AM</a:t>
            </a:fld>
            <a:endParaRPr lang="en-US"/>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US"/>
          </a:p>
        </p:txBody>
      </p:sp>
      <p:sp>
        <p:nvSpPr>
          <p:cNvPr id="7" name="Slide Number Placeholder 6"/>
          <p:cNvSpPr>
            <a:spLocks noGrp="1"/>
          </p:cNvSpPr>
          <p:nvPr>
            <p:ph type="sldNum" sz="quarter" idx="12"/>
          </p:nvPr>
        </p:nvSpPr>
        <p:spPr/>
        <p:txBody>
          <a:bodyPr/>
          <a:lstStyle/>
          <a:p>
            <a:fld id="{E7C61933-B065-4F1A-9F7C-C65F68C326D7}" type="slidenum">
              <a:rPr lang="en-US" altLang="en-US" smtClean="0"/>
              <a:pPr/>
              <a:t>‹#›</a:t>
            </a:fld>
            <a:endParaRPr lang="en-US" altLang="en-US" sz="280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8353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20E4142C-A0CE-4EFF-9FE9-1FF5047AE72A}" type="slidenum">
              <a:rPr lang="en-US" altLang="en-US" smtClean="0"/>
              <a:pPr/>
              <a:t>‹#›</a:t>
            </a:fld>
            <a:endParaRPr lang="en-US" altLang="en-US"/>
          </a:p>
        </p:txBody>
      </p:sp>
    </p:spTree>
    <p:extLst>
      <p:ext uri="{BB962C8B-B14F-4D97-AF65-F5344CB8AC3E}">
        <p14:creationId xmlns:p14="http://schemas.microsoft.com/office/powerpoint/2010/main" val="2884610657"/>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 id="2147484324" r:id="rId15"/>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1"/>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E50C9233-8BAC-48C5-AB65-F9C036225902}" type="datetimeFigureOut">
              <a:rPr lang="en-US" smtClean="0"/>
              <a:t>8/26/2022</a:t>
            </a:fld>
            <a:endParaRPr lang="en-US"/>
          </a:p>
        </p:txBody>
      </p:sp>
      <p:sp>
        <p:nvSpPr>
          <p:cNvPr id="5" name="Footer Placeholder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0184DF4-D596-4BCC-ACE4-B1399A62EC13}" type="slidenum">
              <a:rPr lang="en-US" smtClean="0"/>
              <a:t>‹#›</a:t>
            </a:fld>
            <a:endParaRPr lang="en-US"/>
          </a:p>
        </p:txBody>
      </p:sp>
    </p:spTree>
    <p:extLst>
      <p:ext uri="{BB962C8B-B14F-4D97-AF65-F5344CB8AC3E}">
        <p14:creationId xmlns:p14="http://schemas.microsoft.com/office/powerpoint/2010/main" val="175205310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61" r:id="rId18"/>
    <p:sldLayoutId id="2147483762" r:id="rId19"/>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emphiscentral.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7.xml"/><Relationship Id="rId7" Type="http://schemas.openxmlformats.org/officeDocument/2006/relationships/diagramColors" Target="../diagrams/colors5.xml"/><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mailto:Mcclellandc@scsk12.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www.memphiscentral.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6.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6.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www.finsmes.com/2020/03/financial-advantages-of-college-admissions.html" TargetMode="Externa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studentaid.ed.gov/sa/fafsa/next-steps/how-calculated#efc" TargetMode="External"/><Relationship Id="rId2" Type="http://schemas.openxmlformats.org/officeDocument/2006/relationships/hyperlink" Target="https://studentaid.ed.gov/sa/taxonomy/term/53?width=300px&amp;height=auto&amp;className=glossaryterm&amp;closeButton=true" TargetMode="External"/><Relationship Id="rId1" Type="http://schemas.openxmlformats.org/officeDocument/2006/relationships/slideLayout" Target="../slideLayouts/slideLayout2.xml"/><Relationship Id="rId4" Type="http://schemas.openxmlformats.org/officeDocument/2006/relationships/hyperlink" Target="https://studentaid.ed.gov/sa/taxonomy/term/13?width=300px&amp;height=auto&amp;className=glossaryterm&amp;closeButton=true"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8FF2FB32-4915-4DB1-94E0-63518BD93820}"/>
              </a:ext>
            </a:extLst>
          </p:cNvPr>
          <p:cNvSpPr>
            <a:spLocks noGrp="1"/>
          </p:cNvSpPr>
          <p:nvPr>
            <p:ph type="subTitle" idx="1"/>
          </p:nvPr>
        </p:nvSpPr>
        <p:spPr>
          <a:xfrm>
            <a:off x="762000" y="4648200"/>
            <a:ext cx="7467600" cy="1752600"/>
          </a:xfrm>
        </p:spPr>
        <p:txBody>
          <a:bodyPr vert="horz" lIns="91440" tIns="91440" rIns="91440" bIns="91440" rtlCol="0" anchor="t">
            <a:normAutofit/>
          </a:bodyPr>
          <a:lstStyle/>
          <a:p>
            <a:pPr eaLnBrk="1" fontAlgn="auto" hangingPunct="1">
              <a:spcAft>
                <a:spcPts val="0"/>
              </a:spcAft>
              <a:defRPr/>
            </a:pPr>
            <a:r>
              <a:rPr lang="en-US" b="1" dirty="0">
                <a:solidFill>
                  <a:schemeClr val="bg2">
                    <a:lumMod val="10000"/>
                  </a:schemeClr>
                </a:solidFill>
                <a:latin typeface="Century Schoolbook"/>
              </a:rPr>
              <a:t>Senior Parent Night</a:t>
            </a:r>
            <a:endParaRPr lang="en-US" b="1" dirty="0">
              <a:solidFill>
                <a:schemeClr val="bg2">
                  <a:lumMod val="10000"/>
                </a:schemeClr>
              </a:solidFill>
              <a:latin typeface="Century Schoolbook" pitchFamily="18" charset="0"/>
            </a:endParaRPr>
          </a:p>
          <a:p>
            <a:pPr>
              <a:defRPr/>
            </a:pPr>
            <a:r>
              <a:rPr lang="en-US" b="1" dirty="0">
                <a:solidFill>
                  <a:schemeClr val="bg2">
                    <a:lumMod val="10000"/>
                  </a:schemeClr>
                </a:solidFill>
                <a:latin typeface="Century Schoolbook"/>
              </a:rPr>
              <a:t>August 25, 2022</a:t>
            </a:r>
          </a:p>
        </p:txBody>
      </p:sp>
      <p:pic>
        <p:nvPicPr>
          <p:cNvPr id="15363" name="Picture 5" descr="http://www.memphiscentral.org/wp-content/uploads/2013/03/home_slide_dark.jpg">
            <a:hlinkClick r:id="rId3"/>
            <a:extLst>
              <a:ext uri="{FF2B5EF4-FFF2-40B4-BE49-F238E27FC236}">
                <a16:creationId xmlns:a16="http://schemas.microsoft.com/office/drawing/2014/main" id="{DB8E67B5-ABEE-479E-91BB-5D8D33278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839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FAFSA 3-step</a:t>
            </a:r>
          </a:p>
        </p:txBody>
      </p:sp>
      <p:sp>
        <p:nvSpPr>
          <p:cNvPr id="3" name="Content Placeholder 2">
            <a:extLst>
              <a:ext uri="{FF2B5EF4-FFF2-40B4-BE49-F238E27FC236}">
                <a16:creationId xmlns:a16="http://schemas.microsoft.com/office/drawing/2014/main" id="{C20F17BA-8E00-453C-881A-C2DEC7C7F9F2}"/>
              </a:ext>
            </a:extLst>
          </p:cNvPr>
          <p:cNvSpPr>
            <a:spLocks noGrp="1"/>
          </p:cNvSpPr>
          <p:nvPr>
            <p:ph idx="1"/>
          </p:nvPr>
        </p:nvSpPr>
        <p:spPr>
          <a:xfrm>
            <a:off x="457200" y="2133605"/>
            <a:ext cx="8686800" cy="3124199"/>
          </a:xfrm>
        </p:spPr>
        <p:txBody>
          <a:bodyPr>
            <a:noAutofit/>
          </a:bodyPr>
          <a:lstStyle/>
          <a:p>
            <a:pPr marL="433388" indent="-433388">
              <a:lnSpc>
                <a:spcPct val="90000"/>
              </a:lnSpc>
              <a:spcBef>
                <a:spcPct val="25000"/>
              </a:spcBef>
              <a:buFont typeface="+mj-lt"/>
              <a:buAutoNum type="arabicPeriod"/>
              <a:defRPr/>
            </a:pPr>
            <a:r>
              <a:rPr lang="en-US" sz="2700" dirty="0"/>
              <a:t>Student will create a username/</a:t>
            </a:r>
            <a:br>
              <a:rPr lang="en-US" sz="2700" dirty="0"/>
            </a:br>
            <a:r>
              <a:rPr lang="en-US" sz="2700" dirty="0"/>
              <a:t>password (FSA ID) at </a:t>
            </a:r>
            <a:r>
              <a:rPr lang="en-US" sz="2700" b="1" dirty="0"/>
              <a:t>studentaid.gov</a:t>
            </a:r>
            <a:r>
              <a:rPr lang="en-US" sz="2700" dirty="0"/>
              <a:t>.</a:t>
            </a:r>
          </a:p>
          <a:p>
            <a:pPr marL="433388" indent="-433388">
              <a:lnSpc>
                <a:spcPct val="90000"/>
              </a:lnSpc>
              <a:spcBef>
                <a:spcPct val="25000"/>
              </a:spcBef>
              <a:buFont typeface="+mj-lt"/>
              <a:buAutoNum type="arabicPeriod"/>
              <a:defRPr/>
            </a:pPr>
            <a:r>
              <a:rPr lang="en-US" sz="2700" dirty="0"/>
              <a:t>Parent will create a username/password</a:t>
            </a:r>
            <a:br>
              <a:rPr lang="en-US" sz="2700" dirty="0"/>
            </a:br>
            <a:r>
              <a:rPr lang="en-US" sz="2700" dirty="0"/>
              <a:t>(FSA ID) at </a:t>
            </a:r>
            <a:r>
              <a:rPr lang="en-US" sz="2700" b="1" dirty="0"/>
              <a:t>studentaid.gov</a:t>
            </a:r>
            <a:r>
              <a:rPr lang="en-US" sz="2700" dirty="0"/>
              <a:t>.</a:t>
            </a:r>
            <a:endParaRPr lang="en-US" sz="3000" dirty="0"/>
          </a:p>
          <a:p>
            <a:pPr marL="433388" indent="-433388">
              <a:lnSpc>
                <a:spcPct val="90000"/>
              </a:lnSpc>
              <a:spcBef>
                <a:spcPct val="25000"/>
              </a:spcBef>
              <a:buFont typeface="+mj-lt"/>
              <a:buAutoNum type="arabicPeriod"/>
              <a:defRPr/>
            </a:pPr>
            <a:r>
              <a:rPr lang="en-US" sz="2700" dirty="0"/>
              <a:t>FAFSA application – 7 sections</a:t>
            </a:r>
          </a:p>
          <a:p>
            <a:pPr marL="773906" lvl="1" indent="-348854">
              <a:lnSpc>
                <a:spcPct val="90000"/>
              </a:lnSpc>
              <a:spcBef>
                <a:spcPct val="25000"/>
              </a:spcBef>
              <a:buFont typeface="+mj-lt"/>
              <a:buAutoNum type="alphaLcPeriod"/>
              <a:defRPr/>
            </a:pPr>
            <a:r>
              <a:rPr lang="en-US" b="1" u="sng" dirty="0">
                <a:solidFill>
                  <a:schemeClr val="tx2"/>
                </a:solidFill>
              </a:rPr>
              <a:t>Student</a:t>
            </a:r>
            <a:r>
              <a:rPr lang="en-US" dirty="0">
                <a:solidFill>
                  <a:schemeClr val="tx2"/>
                </a:solidFill>
              </a:rPr>
              <a:t> demographics, school selection, dependency (</a:t>
            </a:r>
            <a:r>
              <a:rPr lang="en-US" b="1" dirty="0">
                <a:solidFill>
                  <a:schemeClr val="tx2"/>
                </a:solidFill>
              </a:rPr>
              <a:t>1, 2, 3</a:t>
            </a:r>
            <a:r>
              <a:rPr lang="en-US" dirty="0">
                <a:solidFill>
                  <a:schemeClr val="tx2"/>
                </a:solidFill>
              </a:rPr>
              <a:t>)</a:t>
            </a:r>
          </a:p>
          <a:p>
            <a:pPr marL="773906" lvl="1" indent="-348854">
              <a:lnSpc>
                <a:spcPct val="90000"/>
              </a:lnSpc>
              <a:spcBef>
                <a:spcPct val="25000"/>
              </a:spcBef>
              <a:buFont typeface="+mj-lt"/>
              <a:buAutoNum type="alphaLcPeriod"/>
              <a:defRPr/>
            </a:pPr>
            <a:r>
              <a:rPr lang="en-US" b="1" u="sng" dirty="0">
                <a:solidFill>
                  <a:schemeClr val="tx2"/>
                </a:solidFill>
              </a:rPr>
              <a:t>Parent</a:t>
            </a:r>
            <a:r>
              <a:rPr lang="en-US" dirty="0">
                <a:solidFill>
                  <a:schemeClr val="tx2"/>
                </a:solidFill>
              </a:rPr>
              <a:t> demographic and financial information (</a:t>
            </a:r>
            <a:r>
              <a:rPr lang="en-US" b="1" dirty="0">
                <a:solidFill>
                  <a:schemeClr val="tx2"/>
                </a:solidFill>
              </a:rPr>
              <a:t>4, 5</a:t>
            </a:r>
            <a:r>
              <a:rPr lang="en-US" dirty="0">
                <a:solidFill>
                  <a:schemeClr val="tx2"/>
                </a:solidFill>
              </a:rPr>
              <a:t>)</a:t>
            </a:r>
          </a:p>
          <a:p>
            <a:pPr marL="773906" lvl="1" indent="-348854">
              <a:lnSpc>
                <a:spcPct val="90000"/>
              </a:lnSpc>
              <a:spcBef>
                <a:spcPct val="25000"/>
              </a:spcBef>
              <a:buFont typeface="+mj-lt"/>
              <a:buAutoNum type="alphaLcPeriod"/>
              <a:defRPr/>
            </a:pPr>
            <a:r>
              <a:rPr lang="en-US" b="1" u="sng" dirty="0">
                <a:solidFill>
                  <a:schemeClr val="tx2"/>
                </a:solidFill>
              </a:rPr>
              <a:t>Student</a:t>
            </a:r>
            <a:r>
              <a:rPr lang="en-US" dirty="0">
                <a:solidFill>
                  <a:schemeClr val="tx2"/>
                </a:solidFill>
              </a:rPr>
              <a:t> financial information (</a:t>
            </a:r>
            <a:r>
              <a:rPr lang="en-US" b="1" dirty="0">
                <a:solidFill>
                  <a:schemeClr val="tx2"/>
                </a:solidFill>
              </a:rPr>
              <a:t>6</a:t>
            </a:r>
            <a:r>
              <a:rPr lang="en-US" dirty="0">
                <a:solidFill>
                  <a:schemeClr val="tx2"/>
                </a:solidFill>
              </a:rPr>
              <a:t>)</a:t>
            </a:r>
          </a:p>
          <a:p>
            <a:pPr marL="773906" lvl="1" indent="-348854">
              <a:lnSpc>
                <a:spcPct val="90000"/>
              </a:lnSpc>
              <a:spcBef>
                <a:spcPct val="25000"/>
              </a:spcBef>
              <a:buFont typeface="+mj-lt"/>
              <a:buAutoNum type="alphaLcPeriod"/>
              <a:defRPr/>
            </a:pPr>
            <a:r>
              <a:rPr lang="en-US" dirty="0"/>
              <a:t>Sign &amp; Submit (</a:t>
            </a:r>
            <a:r>
              <a:rPr lang="en-US" b="1" dirty="0"/>
              <a:t>7</a:t>
            </a:r>
            <a:r>
              <a:rPr lang="en-US" dirty="0"/>
              <a:t>)</a:t>
            </a:r>
          </a:p>
        </p:txBody>
      </p:sp>
    </p:spTree>
    <p:extLst>
      <p:ext uri="{BB962C8B-B14F-4D97-AF65-F5344CB8AC3E}">
        <p14:creationId xmlns:p14="http://schemas.microsoft.com/office/powerpoint/2010/main" val="3952080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FAFSA Checklist</a:t>
            </a:r>
          </a:p>
        </p:txBody>
      </p:sp>
      <p:sp>
        <p:nvSpPr>
          <p:cNvPr id="3" name="Content Placeholder 2">
            <a:extLst>
              <a:ext uri="{FF2B5EF4-FFF2-40B4-BE49-F238E27FC236}">
                <a16:creationId xmlns:a16="http://schemas.microsoft.com/office/drawing/2014/main" id="{C20F17BA-8E00-453C-881A-C2DEC7C7F9F2}"/>
              </a:ext>
            </a:extLst>
          </p:cNvPr>
          <p:cNvSpPr>
            <a:spLocks noGrp="1"/>
          </p:cNvSpPr>
          <p:nvPr>
            <p:ph idx="1"/>
          </p:nvPr>
        </p:nvSpPr>
        <p:spPr/>
        <p:txBody>
          <a:bodyPr>
            <a:normAutofit/>
          </a:bodyPr>
          <a:lstStyle/>
          <a:p>
            <a:pPr>
              <a:spcBef>
                <a:spcPct val="20000"/>
              </a:spcBef>
              <a:buFont typeface="Wingdings" pitchFamily="2" charset="2"/>
              <a:buChar char="q"/>
              <a:defRPr/>
            </a:pPr>
            <a:r>
              <a:rPr lang="en-US" sz="1875" dirty="0"/>
              <a:t>Student’s Social Security number</a:t>
            </a:r>
          </a:p>
          <a:p>
            <a:pPr>
              <a:spcBef>
                <a:spcPct val="20000"/>
              </a:spcBef>
              <a:buFont typeface="Wingdings" pitchFamily="2" charset="2"/>
              <a:buChar char="q"/>
              <a:defRPr/>
            </a:pPr>
            <a:r>
              <a:rPr lang="en-US" sz="1875" dirty="0"/>
              <a:t>Parent(s)’ Social Security number(s)</a:t>
            </a:r>
          </a:p>
          <a:p>
            <a:pPr marL="600075" lvl="1" indent="-257175">
              <a:spcBef>
                <a:spcPct val="20000"/>
              </a:spcBef>
              <a:buFont typeface="Arial" panose="020B0604020202020204" pitchFamily="34" charset="0"/>
              <a:buChar char="•"/>
              <a:defRPr/>
            </a:pPr>
            <a:r>
              <a:rPr lang="en-US" sz="1875" dirty="0"/>
              <a:t>If a parent does not have a Social Security Number, enter 000-00-0000</a:t>
            </a:r>
          </a:p>
          <a:p>
            <a:pPr>
              <a:spcBef>
                <a:spcPct val="20000"/>
              </a:spcBef>
              <a:buFont typeface="Wingdings" pitchFamily="2" charset="2"/>
              <a:buChar char="q"/>
              <a:defRPr/>
            </a:pPr>
            <a:r>
              <a:rPr lang="en-US" sz="1875" dirty="0"/>
              <a:t>Student’s driver’s license number if you have one  </a:t>
            </a:r>
          </a:p>
          <a:p>
            <a:pPr>
              <a:spcBef>
                <a:spcPct val="20000"/>
              </a:spcBef>
              <a:buFont typeface="Wingdings" pitchFamily="2" charset="2"/>
              <a:buChar char="q"/>
              <a:defRPr/>
            </a:pPr>
            <a:r>
              <a:rPr lang="en-US" sz="1875" dirty="0"/>
              <a:t>2021 tax information (</a:t>
            </a:r>
            <a:r>
              <a:rPr lang="en-US" sz="1875" b="1" dirty="0"/>
              <a:t>including 2021 W-2, Schedule 1, and Schedule K-1 forms</a:t>
            </a:r>
            <a:r>
              <a:rPr lang="en-US" sz="1875" dirty="0"/>
              <a:t>) for student and parent(s)</a:t>
            </a:r>
            <a:endParaRPr lang="en-US" sz="1875" b="1" i="1" dirty="0"/>
          </a:p>
          <a:p>
            <a:pPr>
              <a:spcBef>
                <a:spcPct val="20000"/>
              </a:spcBef>
              <a:buFont typeface="Wingdings" pitchFamily="2" charset="2"/>
              <a:buChar char="q"/>
              <a:defRPr/>
            </a:pPr>
            <a:r>
              <a:rPr lang="en-US" sz="1875" dirty="0"/>
              <a:t>Records of your untaxed income, such as child support</a:t>
            </a:r>
          </a:p>
          <a:p>
            <a:pPr>
              <a:spcBef>
                <a:spcPct val="20000"/>
              </a:spcBef>
              <a:buFont typeface="Wingdings" pitchFamily="2" charset="2"/>
              <a:buChar char="q"/>
              <a:defRPr/>
            </a:pPr>
            <a:r>
              <a:rPr lang="en-US" sz="1875" dirty="0"/>
              <a:t>Checking and savings (e.g. Money Market, CDs, etc.) account balances</a:t>
            </a:r>
            <a:endParaRPr lang="en-US" sz="2400" dirty="0"/>
          </a:p>
          <a:p>
            <a:pPr marL="342900" lvl="1" indent="0">
              <a:buNone/>
            </a:pPr>
            <a:endParaRPr lang="en-US" dirty="0"/>
          </a:p>
        </p:txBody>
      </p:sp>
    </p:spTree>
    <p:extLst>
      <p:ext uri="{BB962C8B-B14F-4D97-AF65-F5344CB8AC3E}">
        <p14:creationId xmlns:p14="http://schemas.microsoft.com/office/powerpoint/2010/main" val="2518072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4E6F8B-7A2A-4B89-AF11-F17D0F19602A}"/>
              </a:ext>
            </a:extLst>
          </p:cNvPr>
          <p:cNvSpPr>
            <a:spLocks noGrp="1"/>
          </p:cNvSpPr>
          <p:nvPr>
            <p:ph type="title"/>
          </p:nvPr>
        </p:nvSpPr>
        <p:spPr/>
        <p:txBody>
          <a:bodyPr/>
          <a:lstStyle/>
          <a:p>
            <a:r>
              <a:rPr lang="en-US" dirty="0"/>
              <a:t>FAFSA Assets	</a:t>
            </a:r>
          </a:p>
        </p:txBody>
      </p:sp>
      <p:sp>
        <p:nvSpPr>
          <p:cNvPr id="5" name="Content Placeholder 4">
            <a:extLst>
              <a:ext uri="{FF2B5EF4-FFF2-40B4-BE49-F238E27FC236}">
                <a16:creationId xmlns:a16="http://schemas.microsoft.com/office/drawing/2014/main" id="{0E10ADB1-5A77-4F91-90AE-991D5855A9E9}"/>
              </a:ext>
            </a:extLst>
          </p:cNvPr>
          <p:cNvSpPr>
            <a:spLocks noGrp="1"/>
          </p:cNvSpPr>
          <p:nvPr>
            <p:ph sz="quarter" idx="10"/>
          </p:nvPr>
        </p:nvSpPr>
        <p:spPr>
          <a:xfrm>
            <a:off x="457200" y="2000250"/>
            <a:ext cx="4038600" cy="3143250"/>
          </a:xfrm>
        </p:spPr>
        <p:txBody>
          <a:bodyPr>
            <a:noAutofit/>
          </a:bodyPr>
          <a:lstStyle/>
          <a:p>
            <a:pPr marL="0" indent="0">
              <a:buNone/>
            </a:pPr>
            <a:r>
              <a:rPr lang="en-US" sz="2025" b="1" dirty="0"/>
              <a:t>Considered</a:t>
            </a:r>
          </a:p>
          <a:p>
            <a:pPr marL="257175" indent="-257175">
              <a:spcBef>
                <a:spcPct val="20000"/>
              </a:spcBef>
              <a:buFont typeface="Wingdings" pitchFamily="2" charset="2"/>
              <a:buChar char="q"/>
              <a:defRPr/>
            </a:pPr>
            <a:r>
              <a:rPr lang="en-US" sz="2025" dirty="0"/>
              <a:t>Rental property</a:t>
            </a:r>
          </a:p>
          <a:p>
            <a:pPr marL="257175" indent="-257175">
              <a:spcBef>
                <a:spcPct val="20000"/>
              </a:spcBef>
              <a:buFont typeface="Wingdings" pitchFamily="2" charset="2"/>
              <a:buChar char="q"/>
              <a:defRPr/>
            </a:pPr>
            <a:r>
              <a:rPr lang="en-US" sz="2025" dirty="0"/>
              <a:t>Trust funds</a:t>
            </a:r>
          </a:p>
          <a:p>
            <a:pPr marL="257175" indent="-257175">
              <a:spcBef>
                <a:spcPct val="20000"/>
              </a:spcBef>
              <a:buFont typeface="Wingdings" pitchFamily="2" charset="2"/>
              <a:buChar char="q"/>
              <a:defRPr/>
            </a:pPr>
            <a:r>
              <a:rPr lang="en-US" sz="2025" dirty="0"/>
              <a:t>Money Market Funds, Mutual Funds, CDs</a:t>
            </a:r>
          </a:p>
          <a:p>
            <a:pPr marL="257175" indent="-257175">
              <a:spcBef>
                <a:spcPct val="20000"/>
              </a:spcBef>
              <a:buFont typeface="Wingdings" pitchFamily="2" charset="2"/>
              <a:buChar char="q"/>
              <a:defRPr/>
            </a:pPr>
            <a:r>
              <a:rPr lang="en-US" sz="2025" dirty="0"/>
              <a:t>Stocks, stock options, bonds</a:t>
            </a:r>
          </a:p>
          <a:p>
            <a:pPr marL="257175" indent="-257175">
              <a:spcBef>
                <a:spcPct val="20000"/>
              </a:spcBef>
              <a:buFont typeface="Wingdings" pitchFamily="2" charset="2"/>
              <a:buChar char="q"/>
              <a:defRPr/>
            </a:pPr>
            <a:r>
              <a:rPr lang="en-US" sz="2025" dirty="0"/>
              <a:t>529 college savings plans </a:t>
            </a:r>
            <a:br>
              <a:rPr lang="en-US" sz="2025" dirty="0"/>
            </a:br>
            <a:r>
              <a:rPr lang="en-US" sz="2025" dirty="0"/>
              <a:t>(parent asset)</a:t>
            </a:r>
          </a:p>
          <a:p>
            <a:pPr marL="257175" indent="-257175">
              <a:spcBef>
                <a:spcPct val="20000"/>
              </a:spcBef>
              <a:buFont typeface="Wingdings" pitchFamily="2" charset="2"/>
              <a:buChar char="q"/>
              <a:defRPr/>
            </a:pPr>
            <a:r>
              <a:rPr lang="en-US" sz="2025" dirty="0"/>
              <a:t>UTMA/UGMA accounts </a:t>
            </a:r>
            <a:br>
              <a:rPr lang="en-US" sz="2025" dirty="0"/>
            </a:br>
            <a:r>
              <a:rPr lang="en-US" sz="2025" dirty="0"/>
              <a:t>(student asset)</a:t>
            </a:r>
          </a:p>
        </p:txBody>
      </p:sp>
      <p:sp>
        <p:nvSpPr>
          <p:cNvPr id="6" name="Content Placeholder 5">
            <a:extLst>
              <a:ext uri="{FF2B5EF4-FFF2-40B4-BE49-F238E27FC236}">
                <a16:creationId xmlns:a16="http://schemas.microsoft.com/office/drawing/2014/main" id="{2FBFB6F3-A441-4014-8973-89BFEB30D444}"/>
              </a:ext>
            </a:extLst>
          </p:cNvPr>
          <p:cNvSpPr>
            <a:spLocks noGrp="1"/>
          </p:cNvSpPr>
          <p:nvPr>
            <p:ph sz="quarter" idx="11"/>
          </p:nvPr>
        </p:nvSpPr>
        <p:spPr>
          <a:xfrm>
            <a:off x="4648200" y="2000250"/>
            <a:ext cx="4038600" cy="3143250"/>
          </a:xfrm>
        </p:spPr>
        <p:txBody>
          <a:bodyPr>
            <a:noAutofit/>
          </a:bodyPr>
          <a:lstStyle/>
          <a:p>
            <a:pPr marL="0" indent="0">
              <a:buNone/>
            </a:pPr>
            <a:r>
              <a:rPr lang="en-US" sz="2025" b="1" u="sng" dirty="0"/>
              <a:t>Not</a:t>
            </a:r>
            <a:r>
              <a:rPr lang="en-US" sz="2025" b="1" dirty="0"/>
              <a:t> considered</a:t>
            </a:r>
          </a:p>
          <a:p>
            <a:pPr marL="257175" indent="-257175">
              <a:spcBef>
                <a:spcPct val="20000"/>
              </a:spcBef>
              <a:buFont typeface="Wingdings" pitchFamily="2" charset="2"/>
              <a:buChar char="q"/>
              <a:defRPr/>
            </a:pPr>
            <a:r>
              <a:rPr lang="en-US" sz="2025" dirty="0"/>
              <a:t>Primary place of residence/family farm</a:t>
            </a:r>
          </a:p>
          <a:p>
            <a:pPr marL="257175" indent="-257175">
              <a:spcBef>
                <a:spcPct val="20000"/>
              </a:spcBef>
              <a:buFont typeface="Wingdings" pitchFamily="2" charset="2"/>
              <a:buChar char="q"/>
              <a:defRPr/>
            </a:pPr>
            <a:r>
              <a:rPr lang="en-US" sz="2025" dirty="0"/>
              <a:t>Small business with 100 or fewer employees</a:t>
            </a:r>
          </a:p>
          <a:p>
            <a:pPr marL="257175" indent="-257175">
              <a:spcBef>
                <a:spcPct val="20000"/>
              </a:spcBef>
              <a:buFont typeface="Wingdings" pitchFamily="2" charset="2"/>
              <a:buChar char="q"/>
              <a:defRPr/>
            </a:pPr>
            <a:r>
              <a:rPr lang="en-US" sz="2025" dirty="0"/>
              <a:t>Value of life insurance</a:t>
            </a:r>
          </a:p>
          <a:p>
            <a:pPr marL="257175" indent="-257175">
              <a:spcBef>
                <a:spcPct val="20000"/>
              </a:spcBef>
              <a:buFont typeface="Wingdings" pitchFamily="2" charset="2"/>
              <a:buChar char="q"/>
              <a:defRPr/>
            </a:pPr>
            <a:r>
              <a:rPr lang="en-US" sz="2025" dirty="0"/>
              <a:t>401[k] plans</a:t>
            </a:r>
          </a:p>
          <a:p>
            <a:pPr marL="257175" indent="-257175">
              <a:spcBef>
                <a:spcPct val="20000"/>
              </a:spcBef>
              <a:buFont typeface="Wingdings" pitchFamily="2" charset="2"/>
              <a:buChar char="q"/>
              <a:defRPr/>
            </a:pPr>
            <a:r>
              <a:rPr lang="en-US" sz="2025" dirty="0"/>
              <a:t>Pension funds</a:t>
            </a:r>
          </a:p>
          <a:p>
            <a:pPr marL="257175" indent="-257175">
              <a:spcBef>
                <a:spcPct val="20000"/>
              </a:spcBef>
              <a:buFont typeface="Wingdings" pitchFamily="2" charset="2"/>
              <a:buChar char="q"/>
              <a:defRPr/>
            </a:pPr>
            <a:r>
              <a:rPr lang="en-US" sz="2025" dirty="0"/>
              <a:t>Annuities</a:t>
            </a:r>
          </a:p>
          <a:p>
            <a:pPr marL="257175" indent="-257175">
              <a:spcBef>
                <a:spcPct val="20000"/>
              </a:spcBef>
              <a:buFont typeface="Wingdings" pitchFamily="2" charset="2"/>
              <a:buChar char="q"/>
              <a:defRPr/>
            </a:pPr>
            <a:r>
              <a:rPr lang="en-US" sz="2025" dirty="0"/>
              <a:t>Non-education IRAs</a:t>
            </a:r>
            <a:endParaRPr lang="en-US" sz="2025" b="1" dirty="0"/>
          </a:p>
        </p:txBody>
      </p:sp>
    </p:spTree>
    <p:extLst>
      <p:ext uri="{BB962C8B-B14F-4D97-AF65-F5344CB8AC3E}">
        <p14:creationId xmlns:p14="http://schemas.microsoft.com/office/powerpoint/2010/main" val="197896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8CF-C475-449D-B9A4-ED7008B11230}"/>
              </a:ext>
            </a:extLst>
          </p:cNvPr>
          <p:cNvSpPr>
            <a:spLocks noGrp="1"/>
          </p:cNvSpPr>
          <p:nvPr>
            <p:ph type="title"/>
          </p:nvPr>
        </p:nvSpPr>
        <p:spPr/>
        <p:txBody>
          <a:bodyPr/>
          <a:lstStyle/>
          <a:p>
            <a:r>
              <a:rPr lang="en-US" dirty="0"/>
              <a:t>Federal Student Aid</a:t>
            </a:r>
          </a:p>
        </p:txBody>
      </p:sp>
      <p:graphicFrame>
        <p:nvGraphicFramePr>
          <p:cNvPr id="4" name="Content Placeholder 3">
            <a:extLst>
              <a:ext uri="{FF2B5EF4-FFF2-40B4-BE49-F238E27FC236}">
                <a16:creationId xmlns:a16="http://schemas.microsoft.com/office/drawing/2014/main" id="{18CB9D80-A3D6-4AAF-BED3-5C48EF89D0DD}"/>
              </a:ext>
            </a:extLst>
          </p:cNvPr>
          <p:cNvGraphicFramePr>
            <a:graphicFrameLocks noGrp="1"/>
          </p:cNvGraphicFramePr>
          <p:nvPr>
            <p:ph idx="1"/>
          </p:nvPr>
        </p:nvGraphicFramePr>
        <p:xfrm>
          <a:off x="457200" y="2133600"/>
          <a:ext cx="82296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907A356E-7399-4FC5-8EE1-0510811A2548}"/>
              </a:ext>
            </a:extLst>
          </p:cNvPr>
          <p:cNvGrpSpPr/>
          <p:nvPr/>
        </p:nvGrpSpPr>
        <p:grpSpPr>
          <a:xfrm>
            <a:off x="514350" y="5452563"/>
            <a:ext cx="765810" cy="514121"/>
            <a:chOff x="7482840" y="5391388"/>
            <a:chExt cx="1021080" cy="685495"/>
          </a:xfrm>
        </p:grpSpPr>
        <p:sp>
          <p:nvSpPr>
            <p:cNvPr id="6" name="Rectangle 5">
              <a:extLst>
                <a:ext uri="{FF2B5EF4-FFF2-40B4-BE49-F238E27FC236}">
                  <a16:creationId xmlns:a16="http://schemas.microsoft.com/office/drawing/2014/main" id="{0FF85809-5DA1-4FD3-9F9C-78AD717EB902}"/>
                </a:ext>
              </a:extLst>
            </p:cNvPr>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7D30030A-C1DB-4716-B486-55E83055E733}"/>
                </a:ext>
              </a:extLst>
            </p:cNvPr>
            <p:cNvSpPr/>
            <p:nvPr/>
          </p:nvSpPr>
          <p:spPr>
            <a:xfrm>
              <a:off x="7482840" y="5760720"/>
              <a:ext cx="182880" cy="18288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00"/>
                </a:solidFill>
              </a:endParaRPr>
            </a:p>
          </p:txBody>
        </p:sp>
        <p:sp>
          <p:nvSpPr>
            <p:cNvPr id="8" name="TextBox 7">
              <a:extLst>
                <a:ext uri="{FF2B5EF4-FFF2-40B4-BE49-F238E27FC236}">
                  <a16:creationId xmlns:a16="http://schemas.microsoft.com/office/drawing/2014/main" id="{E85709F7-96B7-434F-8A86-BF8F7A3F1B0F}"/>
                </a:ext>
              </a:extLst>
            </p:cNvPr>
            <p:cNvSpPr txBox="1"/>
            <p:nvPr/>
          </p:nvSpPr>
          <p:spPr>
            <a:xfrm>
              <a:off x="7665720" y="5391388"/>
              <a:ext cx="838200" cy="400110"/>
            </a:xfrm>
            <a:prstGeom prst="rect">
              <a:avLst/>
            </a:prstGeom>
            <a:noFill/>
          </p:spPr>
          <p:txBody>
            <a:bodyPr wrap="square" rtlCol="0">
              <a:spAutoFit/>
            </a:bodyPr>
            <a:lstStyle/>
            <a:p>
              <a:r>
                <a:rPr lang="en-US" sz="1350" b="1" dirty="0">
                  <a:solidFill>
                    <a:schemeClr val="tx2"/>
                  </a:solidFill>
                </a:rPr>
                <a:t>Need</a:t>
              </a:r>
            </a:p>
          </p:txBody>
        </p:sp>
        <p:sp>
          <p:nvSpPr>
            <p:cNvPr id="9" name="TextBox 8">
              <a:extLst>
                <a:ext uri="{FF2B5EF4-FFF2-40B4-BE49-F238E27FC236}">
                  <a16:creationId xmlns:a16="http://schemas.microsoft.com/office/drawing/2014/main" id="{062F4655-2A35-4C39-9894-19BE8B5DA005}"/>
                </a:ext>
              </a:extLst>
            </p:cNvPr>
            <p:cNvSpPr txBox="1"/>
            <p:nvPr/>
          </p:nvSpPr>
          <p:spPr>
            <a:xfrm>
              <a:off x="7665720" y="5676773"/>
              <a:ext cx="838200" cy="400110"/>
            </a:xfrm>
            <a:prstGeom prst="rect">
              <a:avLst/>
            </a:prstGeom>
            <a:noFill/>
          </p:spPr>
          <p:txBody>
            <a:bodyPr wrap="square" rtlCol="0">
              <a:spAutoFit/>
            </a:bodyPr>
            <a:lstStyle/>
            <a:p>
              <a:r>
                <a:rPr lang="en-US" sz="1350" b="1" dirty="0">
                  <a:solidFill>
                    <a:schemeClr val="tx2"/>
                  </a:solidFill>
                </a:rPr>
                <a:t>Loan</a:t>
              </a:r>
            </a:p>
          </p:txBody>
        </p:sp>
      </p:grpSp>
    </p:spTree>
    <p:extLst>
      <p:ext uri="{BB962C8B-B14F-4D97-AF65-F5344CB8AC3E}">
        <p14:creationId xmlns:p14="http://schemas.microsoft.com/office/powerpoint/2010/main" val="962026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8CF-C475-449D-B9A4-ED7008B11230}"/>
              </a:ext>
            </a:extLst>
          </p:cNvPr>
          <p:cNvSpPr>
            <a:spLocks noGrp="1"/>
          </p:cNvSpPr>
          <p:nvPr>
            <p:ph type="title"/>
          </p:nvPr>
        </p:nvSpPr>
        <p:spPr/>
        <p:txBody>
          <a:bodyPr/>
          <a:lstStyle/>
          <a:p>
            <a:r>
              <a:rPr lang="en-US" dirty="0"/>
              <a:t>TN 4-yr Public</a:t>
            </a:r>
          </a:p>
        </p:txBody>
      </p:sp>
      <p:graphicFrame>
        <p:nvGraphicFramePr>
          <p:cNvPr id="4" name="Content Placeholder 3">
            <a:extLst>
              <a:ext uri="{FF2B5EF4-FFF2-40B4-BE49-F238E27FC236}">
                <a16:creationId xmlns:a16="http://schemas.microsoft.com/office/drawing/2014/main" id="{18CB9D80-A3D6-4AAF-BED3-5C48EF89D0DD}"/>
              </a:ext>
            </a:extLst>
          </p:cNvPr>
          <p:cNvGraphicFramePr>
            <a:graphicFrameLocks noGrp="1"/>
          </p:cNvGraphicFramePr>
          <p:nvPr>
            <p:ph idx="1"/>
          </p:nvPr>
        </p:nvGraphicFramePr>
        <p:xfrm>
          <a:off x="457200" y="2133600"/>
          <a:ext cx="82296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A954ABB5-7A6B-416A-8AE6-66471E7C6C5D}"/>
              </a:ext>
            </a:extLst>
          </p:cNvPr>
          <p:cNvGrpSpPr/>
          <p:nvPr/>
        </p:nvGrpSpPr>
        <p:grpSpPr>
          <a:xfrm>
            <a:off x="514350" y="5452563"/>
            <a:ext cx="765810" cy="514121"/>
            <a:chOff x="7482840" y="5391388"/>
            <a:chExt cx="1021080" cy="685495"/>
          </a:xfrm>
        </p:grpSpPr>
        <p:sp>
          <p:nvSpPr>
            <p:cNvPr id="11" name="Rectangle 10">
              <a:extLst>
                <a:ext uri="{FF2B5EF4-FFF2-40B4-BE49-F238E27FC236}">
                  <a16:creationId xmlns:a16="http://schemas.microsoft.com/office/drawing/2014/main" id="{7C9A6097-3714-4D7E-AAD4-F5AC9C801B83}"/>
                </a:ext>
              </a:extLst>
            </p:cNvPr>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BE717B4F-1083-4D5F-891F-B70F6E0F0212}"/>
                </a:ext>
              </a:extLst>
            </p:cNvPr>
            <p:cNvSpPr/>
            <p:nvPr/>
          </p:nvSpPr>
          <p:spPr>
            <a:xfrm>
              <a:off x="7482840" y="5760720"/>
              <a:ext cx="182880" cy="1828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3F4FF80E-CF05-41BC-B4BF-693382E81D6D}"/>
                </a:ext>
              </a:extLst>
            </p:cNvPr>
            <p:cNvSpPr txBox="1"/>
            <p:nvPr/>
          </p:nvSpPr>
          <p:spPr>
            <a:xfrm>
              <a:off x="7665720" y="5391388"/>
              <a:ext cx="838200" cy="400110"/>
            </a:xfrm>
            <a:prstGeom prst="rect">
              <a:avLst/>
            </a:prstGeom>
            <a:noFill/>
          </p:spPr>
          <p:txBody>
            <a:bodyPr wrap="square" rtlCol="0">
              <a:spAutoFit/>
            </a:bodyPr>
            <a:lstStyle/>
            <a:p>
              <a:r>
                <a:rPr lang="en-US" sz="1350" b="1" dirty="0">
                  <a:solidFill>
                    <a:schemeClr val="tx2"/>
                  </a:solidFill>
                </a:rPr>
                <a:t>Need</a:t>
              </a:r>
            </a:p>
          </p:txBody>
        </p:sp>
        <p:sp>
          <p:nvSpPr>
            <p:cNvPr id="14" name="TextBox 13">
              <a:extLst>
                <a:ext uri="{FF2B5EF4-FFF2-40B4-BE49-F238E27FC236}">
                  <a16:creationId xmlns:a16="http://schemas.microsoft.com/office/drawing/2014/main" id="{D72F364E-6898-474C-808C-F9D19915F893}"/>
                </a:ext>
              </a:extLst>
            </p:cNvPr>
            <p:cNvSpPr txBox="1"/>
            <p:nvPr/>
          </p:nvSpPr>
          <p:spPr>
            <a:xfrm>
              <a:off x="7665720" y="5676773"/>
              <a:ext cx="838200" cy="400110"/>
            </a:xfrm>
            <a:prstGeom prst="rect">
              <a:avLst/>
            </a:prstGeom>
            <a:noFill/>
          </p:spPr>
          <p:txBody>
            <a:bodyPr wrap="square" rtlCol="0">
              <a:spAutoFit/>
            </a:bodyPr>
            <a:lstStyle/>
            <a:p>
              <a:r>
                <a:rPr lang="en-US" sz="1350" b="1" dirty="0">
                  <a:solidFill>
                    <a:schemeClr val="tx2"/>
                  </a:solidFill>
                </a:rPr>
                <a:t>Merit</a:t>
              </a:r>
            </a:p>
          </p:txBody>
        </p:sp>
      </p:grpSp>
      <p:sp>
        <p:nvSpPr>
          <p:cNvPr id="9" name="TextBox 8">
            <a:extLst>
              <a:ext uri="{FF2B5EF4-FFF2-40B4-BE49-F238E27FC236}">
                <a16:creationId xmlns:a16="http://schemas.microsoft.com/office/drawing/2014/main" id="{F45D2485-44FA-4D30-9495-6CEA5BEFCCB2}"/>
              </a:ext>
            </a:extLst>
          </p:cNvPr>
          <p:cNvSpPr txBox="1"/>
          <p:nvPr/>
        </p:nvSpPr>
        <p:spPr>
          <a:xfrm>
            <a:off x="1771650" y="5357768"/>
            <a:ext cx="5543550" cy="553998"/>
          </a:xfrm>
          <a:prstGeom prst="rect">
            <a:avLst/>
          </a:prstGeom>
          <a:noFill/>
        </p:spPr>
        <p:txBody>
          <a:bodyPr wrap="square" rtlCol="0">
            <a:spAutoFit/>
          </a:bodyPr>
          <a:lstStyle/>
          <a:p>
            <a:r>
              <a:rPr lang="en-US" sz="1500" b="1" dirty="0">
                <a:solidFill>
                  <a:schemeClr val="tx2"/>
                </a:solidFill>
              </a:rPr>
              <a:t>*All courses calculated on a 4.0 scale per the Uniform Grading Policy </a:t>
            </a:r>
          </a:p>
        </p:txBody>
      </p:sp>
    </p:spTree>
    <p:extLst>
      <p:ext uri="{BB962C8B-B14F-4D97-AF65-F5344CB8AC3E}">
        <p14:creationId xmlns:p14="http://schemas.microsoft.com/office/powerpoint/2010/main" val="3813226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8CF-C475-449D-B9A4-ED7008B11230}"/>
              </a:ext>
            </a:extLst>
          </p:cNvPr>
          <p:cNvSpPr>
            <a:spLocks noGrp="1"/>
          </p:cNvSpPr>
          <p:nvPr>
            <p:ph type="title"/>
          </p:nvPr>
        </p:nvSpPr>
        <p:spPr/>
        <p:txBody>
          <a:bodyPr/>
          <a:lstStyle/>
          <a:p>
            <a:r>
              <a:rPr lang="en-US" dirty="0"/>
              <a:t>TN 4-yr Private</a:t>
            </a:r>
          </a:p>
        </p:txBody>
      </p:sp>
      <p:graphicFrame>
        <p:nvGraphicFramePr>
          <p:cNvPr id="4" name="Content Placeholder 3">
            <a:extLst>
              <a:ext uri="{FF2B5EF4-FFF2-40B4-BE49-F238E27FC236}">
                <a16:creationId xmlns:a16="http://schemas.microsoft.com/office/drawing/2014/main" id="{18CB9D80-A3D6-4AAF-BED3-5C48EF89D0DD}"/>
              </a:ext>
            </a:extLst>
          </p:cNvPr>
          <p:cNvGraphicFramePr>
            <a:graphicFrameLocks noGrp="1"/>
          </p:cNvGraphicFramePr>
          <p:nvPr>
            <p:ph idx="1"/>
          </p:nvPr>
        </p:nvGraphicFramePr>
        <p:xfrm>
          <a:off x="457200" y="2133600"/>
          <a:ext cx="82296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A954ABB5-7A6B-416A-8AE6-66471E7C6C5D}"/>
              </a:ext>
            </a:extLst>
          </p:cNvPr>
          <p:cNvGrpSpPr/>
          <p:nvPr/>
        </p:nvGrpSpPr>
        <p:grpSpPr>
          <a:xfrm>
            <a:off x="514350" y="5452563"/>
            <a:ext cx="765810" cy="514121"/>
            <a:chOff x="7482840" y="5391388"/>
            <a:chExt cx="1021080" cy="685495"/>
          </a:xfrm>
        </p:grpSpPr>
        <p:sp>
          <p:nvSpPr>
            <p:cNvPr id="11" name="Rectangle 10">
              <a:extLst>
                <a:ext uri="{FF2B5EF4-FFF2-40B4-BE49-F238E27FC236}">
                  <a16:creationId xmlns:a16="http://schemas.microsoft.com/office/drawing/2014/main" id="{7C9A6097-3714-4D7E-AAD4-F5AC9C801B83}"/>
                </a:ext>
              </a:extLst>
            </p:cNvPr>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BE717B4F-1083-4D5F-891F-B70F6E0F0212}"/>
                </a:ext>
              </a:extLst>
            </p:cNvPr>
            <p:cNvSpPr/>
            <p:nvPr/>
          </p:nvSpPr>
          <p:spPr>
            <a:xfrm>
              <a:off x="7482840" y="5760720"/>
              <a:ext cx="182880" cy="1828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3F4FF80E-CF05-41BC-B4BF-693382E81D6D}"/>
                </a:ext>
              </a:extLst>
            </p:cNvPr>
            <p:cNvSpPr txBox="1"/>
            <p:nvPr/>
          </p:nvSpPr>
          <p:spPr>
            <a:xfrm>
              <a:off x="7665720" y="5391388"/>
              <a:ext cx="838200" cy="400110"/>
            </a:xfrm>
            <a:prstGeom prst="rect">
              <a:avLst/>
            </a:prstGeom>
            <a:noFill/>
          </p:spPr>
          <p:txBody>
            <a:bodyPr wrap="square" rtlCol="0">
              <a:spAutoFit/>
            </a:bodyPr>
            <a:lstStyle/>
            <a:p>
              <a:r>
                <a:rPr lang="en-US" sz="1350" b="1" dirty="0">
                  <a:solidFill>
                    <a:schemeClr val="tx2"/>
                  </a:solidFill>
                </a:rPr>
                <a:t>Need</a:t>
              </a:r>
            </a:p>
          </p:txBody>
        </p:sp>
        <p:sp>
          <p:nvSpPr>
            <p:cNvPr id="14" name="TextBox 13">
              <a:extLst>
                <a:ext uri="{FF2B5EF4-FFF2-40B4-BE49-F238E27FC236}">
                  <a16:creationId xmlns:a16="http://schemas.microsoft.com/office/drawing/2014/main" id="{D72F364E-6898-474C-808C-F9D19915F893}"/>
                </a:ext>
              </a:extLst>
            </p:cNvPr>
            <p:cNvSpPr txBox="1"/>
            <p:nvPr/>
          </p:nvSpPr>
          <p:spPr>
            <a:xfrm>
              <a:off x="7665720" y="5676773"/>
              <a:ext cx="838200" cy="400110"/>
            </a:xfrm>
            <a:prstGeom prst="rect">
              <a:avLst/>
            </a:prstGeom>
            <a:noFill/>
          </p:spPr>
          <p:txBody>
            <a:bodyPr wrap="square" rtlCol="0">
              <a:spAutoFit/>
            </a:bodyPr>
            <a:lstStyle/>
            <a:p>
              <a:r>
                <a:rPr lang="en-US" sz="1350" b="1" dirty="0">
                  <a:solidFill>
                    <a:schemeClr val="tx2"/>
                  </a:solidFill>
                </a:rPr>
                <a:t>Merit</a:t>
              </a:r>
            </a:p>
          </p:txBody>
        </p:sp>
      </p:grpSp>
      <p:sp>
        <p:nvSpPr>
          <p:cNvPr id="9" name="TextBox 8">
            <a:extLst>
              <a:ext uri="{FF2B5EF4-FFF2-40B4-BE49-F238E27FC236}">
                <a16:creationId xmlns:a16="http://schemas.microsoft.com/office/drawing/2014/main" id="{F45D2485-44FA-4D30-9495-6CEA5BEFCCB2}"/>
              </a:ext>
            </a:extLst>
          </p:cNvPr>
          <p:cNvSpPr txBox="1"/>
          <p:nvPr/>
        </p:nvSpPr>
        <p:spPr>
          <a:xfrm>
            <a:off x="1771650" y="5357768"/>
            <a:ext cx="5543550" cy="553998"/>
          </a:xfrm>
          <a:prstGeom prst="rect">
            <a:avLst/>
          </a:prstGeom>
          <a:noFill/>
        </p:spPr>
        <p:txBody>
          <a:bodyPr wrap="square" rtlCol="0">
            <a:spAutoFit/>
          </a:bodyPr>
          <a:lstStyle/>
          <a:p>
            <a:r>
              <a:rPr lang="en-US" sz="1500" b="1" dirty="0">
                <a:solidFill>
                  <a:schemeClr val="tx2"/>
                </a:solidFill>
              </a:rPr>
              <a:t>*All courses calculated on a 4.0 scale per the Uniform Grading Policy </a:t>
            </a:r>
          </a:p>
        </p:txBody>
      </p:sp>
    </p:spTree>
    <p:extLst>
      <p:ext uri="{BB962C8B-B14F-4D97-AF65-F5344CB8AC3E}">
        <p14:creationId xmlns:p14="http://schemas.microsoft.com/office/powerpoint/2010/main" val="4780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CD10-418C-4371-BDC6-E26AF9EBFA3E}"/>
              </a:ext>
            </a:extLst>
          </p:cNvPr>
          <p:cNvSpPr>
            <a:spLocks noGrp="1"/>
          </p:cNvSpPr>
          <p:nvPr>
            <p:ph type="title"/>
          </p:nvPr>
        </p:nvSpPr>
        <p:spPr/>
        <p:txBody>
          <a:bodyPr/>
          <a:lstStyle/>
          <a:p>
            <a:r>
              <a:rPr lang="en-US" dirty="0"/>
              <a:t>HOPE/GAMS GPA</a:t>
            </a:r>
          </a:p>
        </p:txBody>
      </p:sp>
      <p:pic>
        <p:nvPicPr>
          <p:cNvPr id="4" name="Picture 2">
            <a:extLst>
              <a:ext uri="{FF2B5EF4-FFF2-40B4-BE49-F238E27FC236}">
                <a16:creationId xmlns:a16="http://schemas.microsoft.com/office/drawing/2014/main" id="{6A9A7BAB-5ACA-40B6-A766-C97CAE6CF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469" y="2114550"/>
            <a:ext cx="5248582"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8">
            <a:extLst>
              <a:ext uri="{FF2B5EF4-FFF2-40B4-BE49-F238E27FC236}">
                <a16:creationId xmlns:a16="http://schemas.microsoft.com/office/drawing/2014/main" id="{6AFA3012-62DA-42C3-8CCC-4E847450B683}"/>
              </a:ext>
            </a:extLst>
          </p:cNvPr>
          <p:cNvSpPr/>
          <p:nvPr/>
        </p:nvSpPr>
        <p:spPr>
          <a:xfrm>
            <a:off x="2057400" y="3200400"/>
            <a:ext cx="4800600" cy="40005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Rectangle 5">
            <a:extLst>
              <a:ext uri="{FF2B5EF4-FFF2-40B4-BE49-F238E27FC236}">
                <a16:creationId xmlns:a16="http://schemas.microsoft.com/office/drawing/2014/main" id="{19EDD6DD-7192-438D-8802-23E103FD26CE}"/>
              </a:ext>
            </a:extLst>
          </p:cNvPr>
          <p:cNvSpPr/>
          <p:nvPr/>
        </p:nvSpPr>
        <p:spPr>
          <a:xfrm>
            <a:off x="2514600" y="4114800"/>
            <a:ext cx="4286250" cy="830997"/>
          </a:xfrm>
          <a:prstGeom prst="rect">
            <a:avLst/>
          </a:prstGeom>
        </p:spPr>
        <p:txBody>
          <a:bodyPr wrap="square">
            <a:spAutoFit/>
          </a:bodyPr>
          <a:lstStyle/>
          <a:p>
            <a:pPr>
              <a:spcBef>
                <a:spcPts val="900"/>
              </a:spcBef>
            </a:pPr>
            <a:r>
              <a:rPr lang="en-US" sz="2400" b="1" dirty="0">
                <a:solidFill>
                  <a:schemeClr val="tx2"/>
                </a:solidFill>
                <a:latin typeface="Calibri"/>
                <a:ea typeface="Open Sans Semibold" panose="020B0706030804020204" pitchFamily="34" charset="0"/>
                <a:cs typeface="Open Sans Semibold" panose="020B0706030804020204" pitchFamily="34" charset="0"/>
              </a:rPr>
              <a:t>HOPE GPA (4.0 scale) = most districts’ </a:t>
            </a:r>
            <a:r>
              <a:rPr lang="en-US" sz="2400" b="1" dirty="0" err="1">
                <a:solidFill>
                  <a:schemeClr val="tx2"/>
                </a:solidFill>
                <a:latin typeface="Calibri"/>
                <a:ea typeface="Open Sans Semibold" panose="020B0706030804020204" pitchFamily="34" charset="0"/>
                <a:cs typeface="Open Sans Semibold" panose="020B0706030804020204" pitchFamily="34" charset="0"/>
              </a:rPr>
              <a:t>unweighted</a:t>
            </a:r>
            <a:r>
              <a:rPr lang="en-US" sz="2400" b="1" dirty="0">
                <a:solidFill>
                  <a:schemeClr val="tx2"/>
                </a:solidFill>
                <a:latin typeface="Calibri"/>
                <a:ea typeface="Open Sans Semibold" panose="020B0706030804020204" pitchFamily="34" charset="0"/>
                <a:cs typeface="Open Sans Semibold" panose="020B0706030804020204" pitchFamily="34" charset="0"/>
              </a:rPr>
              <a:t> GPA</a:t>
            </a:r>
          </a:p>
        </p:txBody>
      </p:sp>
      <p:sp>
        <p:nvSpPr>
          <p:cNvPr id="8" name="TextBox 7">
            <a:extLst>
              <a:ext uri="{FF2B5EF4-FFF2-40B4-BE49-F238E27FC236}">
                <a16:creationId xmlns:a16="http://schemas.microsoft.com/office/drawing/2014/main" id="{6B340F63-370D-41F8-AF2C-405DF328172C}"/>
              </a:ext>
            </a:extLst>
          </p:cNvPr>
          <p:cNvSpPr txBox="1"/>
          <p:nvPr/>
        </p:nvSpPr>
        <p:spPr>
          <a:xfrm>
            <a:off x="2114551" y="3250384"/>
            <a:ext cx="3428183" cy="323165"/>
          </a:xfrm>
          <a:prstGeom prst="rect">
            <a:avLst/>
          </a:prstGeom>
          <a:solidFill>
            <a:schemeClr val="bg1"/>
          </a:solidFill>
        </p:spPr>
        <p:txBody>
          <a:bodyPr wrap="none" rtlCol="0">
            <a:spAutoFit/>
          </a:bodyPr>
          <a:lstStyle/>
          <a:p>
            <a:r>
              <a:rPr lang="en-US" sz="1500" b="1" dirty="0"/>
              <a:t>HOPE Scholarship GPA </a:t>
            </a:r>
            <a:r>
              <a:rPr lang="en-US" sz="1500" dirty="0"/>
              <a:t>(Unweighted)</a:t>
            </a:r>
            <a:endParaRPr lang="en-US" sz="1500" b="1" dirty="0"/>
          </a:p>
        </p:txBody>
      </p:sp>
    </p:spTree>
    <p:extLst>
      <p:ext uri="{BB962C8B-B14F-4D97-AF65-F5344CB8AC3E}">
        <p14:creationId xmlns:p14="http://schemas.microsoft.com/office/powerpoint/2010/main" val="1377953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8CF-C475-449D-B9A4-ED7008B11230}"/>
              </a:ext>
            </a:extLst>
          </p:cNvPr>
          <p:cNvSpPr>
            <a:spLocks noGrp="1"/>
          </p:cNvSpPr>
          <p:nvPr>
            <p:ph type="title"/>
          </p:nvPr>
        </p:nvSpPr>
        <p:spPr/>
        <p:txBody>
          <a:bodyPr/>
          <a:lstStyle/>
          <a:p>
            <a:r>
              <a:rPr lang="en-US" dirty="0"/>
              <a:t>TN Community College</a:t>
            </a:r>
          </a:p>
        </p:txBody>
      </p:sp>
      <p:graphicFrame>
        <p:nvGraphicFramePr>
          <p:cNvPr id="4" name="Content Placeholder 3">
            <a:extLst>
              <a:ext uri="{FF2B5EF4-FFF2-40B4-BE49-F238E27FC236}">
                <a16:creationId xmlns:a16="http://schemas.microsoft.com/office/drawing/2014/main" id="{18CB9D80-A3D6-4AAF-BED3-5C48EF89D0DD}"/>
              </a:ext>
            </a:extLst>
          </p:cNvPr>
          <p:cNvGraphicFramePr>
            <a:graphicFrameLocks noGrp="1"/>
          </p:cNvGraphicFramePr>
          <p:nvPr>
            <p:ph idx="1"/>
          </p:nvPr>
        </p:nvGraphicFramePr>
        <p:xfrm>
          <a:off x="457200" y="2133600"/>
          <a:ext cx="82296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4445446-9FD9-48D6-8E43-0F77CF98612A}"/>
              </a:ext>
            </a:extLst>
          </p:cNvPr>
          <p:cNvSpPr txBox="1"/>
          <p:nvPr/>
        </p:nvSpPr>
        <p:spPr>
          <a:xfrm>
            <a:off x="1771650" y="5357768"/>
            <a:ext cx="5543550" cy="553998"/>
          </a:xfrm>
          <a:prstGeom prst="rect">
            <a:avLst/>
          </a:prstGeom>
          <a:noFill/>
        </p:spPr>
        <p:txBody>
          <a:bodyPr wrap="square" rtlCol="0">
            <a:spAutoFit/>
          </a:bodyPr>
          <a:lstStyle/>
          <a:p>
            <a:r>
              <a:rPr lang="en-US" sz="1500" b="1" dirty="0">
                <a:solidFill>
                  <a:schemeClr val="tx2"/>
                </a:solidFill>
              </a:rPr>
              <a:t>*All courses calculated on a 4.0 scale per the Uniform Grading Policy </a:t>
            </a:r>
          </a:p>
        </p:txBody>
      </p:sp>
      <p:grpSp>
        <p:nvGrpSpPr>
          <p:cNvPr id="15" name="Group 14">
            <a:extLst>
              <a:ext uri="{FF2B5EF4-FFF2-40B4-BE49-F238E27FC236}">
                <a16:creationId xmlns:a16="http://schemas.microsoft.com/office/drawing/2014/main" id="{257945C2-60E6-4030-A2D4-90EB41BA244D}"/>
              </a:ext>
            </a:extLst>
          </p:cNvPr>
          <p:cNvGrpSpPr/>
          <p:nvPr/>
        </p:nvGrpSpPr>
        <p:grpSpPr>
          <a:xfrm>
            <a:off x="514350" y="5452563"/>
            <a:ext cx="765810" cy="514121"/>
            <a:chOff x="7482840" y="5391388"/>
            <a:chExt cx="1021080" cy="685495"/>
          </a:xfrm>
        </p:grpSpPr>
        <p:sp>
          <p:nvSpPr>
            <p:cNvPr id="16" name="Rectangle 15">
              <a:extLst>
                <a:ext uri="{FF2B5EF4-FFF2-40B4-BE49-F238E27FC236}">
                  <a16:creationId xmlns:a16="http://schemas.microsoft.com/office/drawing/2014/main" id="{712C60A1-FD95-446F-9C03-5CA5B9CFD607}"/>
                </a:ext>
              </a:extLst>
            </p:cNvPr>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1DB75A6E-94A3-455C-8367-23AD633E8AAD}"/>
                </a:ext>
              </a:extLst>
            </p:cNvPr>
            <p:cNvSpPr/>
            <p:nvPr/>
          </p:nvSpPr>
          <p:spPr>
            <a:xfrm>
              <a:off x="7482840" y="5760720"/>
              <a:ext cx="182880" cy="1828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A0D486B1-01E8-4BA6-B592-E0FB7A8DF474}"/>
                </a:ext>
              </a:extLst>
            </p:cNvPr>
            <p:cNvSpPr txBox="1"/>
            <p:nvPr/>
          </p:nvSpPr>
          <p:spPr>
            <a:xfrm>
              <a:off x="7665720" y="5391388"/>
              <a:ext cx="838200" cy="400110"/>
            </a:xfrm>
            <a:prstGeom prst="rect">
              <a:avLst/>
            </a:prstGeom>
            <a:noFill/>
          </p:spPr>
          <p:txBody>
            <a:bodyPr wrap="square" rtlCol="0">
              <a:spAutoFit/>
            </a:bodyPr>
            <a:lstStyle/>
            <a:p>
              <a:r>
                <a:rPr lang="en-US" sz="1350" b="1" dirty="0">
                  <a:solidFill>
                    <a:schemeClr val="tx2"/>
                  </a:solidFill>
                </a:rPr>
                <a:t>Need</a:t>
              </a:r>
            </a:p>
          </p:txBody>
        </p:sp>
        <p:sp>
          <p:nvSpPr>
            <p:cNvPr id="19" name="TextBox 18">
              <a:extLst>
                <a:ext uri="{FF2B5EF4-FFF2-40B4-BE49-F238E27FC236}">
                  <a16:creationId xmlns:a16="http://schemas.microsoft.com/office/drawing/2014/main" id="{5C876A65-D37B-4A94-893B-DB9CAB899BF3}"/>
                </a:ext>
              </a:extLst>
            </p:cNvPr>
            <p:cNvSpPr txBox="1"/>
            <p:nvPr/>
          </p:nvSpPr>
          <p:spPr>
            <a:xfrm>
              <a:off x="7665720" y="5676773"/>
              <a:ext cx="838200" cy="400110"/>
            </a:xfrm>
            <a:prstGeom prst="rect">
              <a:avLst/>
            </a:prstGeom>
            <a:noFill/>
          </p:spPr>
          <p:txBody>
            <a:bodyPr wrap="square" rtlCol="0">
              <a:spAutoFit/>
            </a:bodyPr>
            <a:lstStyle/>
            <a:p>
              <a:r>
                <a:rPr lang="en-US" sz="1350" b="1" dirty="0">
                  <a:solidFill>
                    <a:schemeClr val="tx2"/>
                  </a:solidFill>
                </a:rPr>
                <a:t>Merit</a:t>
              </a:r>
            </a:p>
          </p:txBody>
        </p:sp>
      </p:grpSp>
    </p:spTree>
    <p:custDataLst>
      <p:tags r:id="rId1"/>
    </p:custDataLst>
    <p:extLst>
      <p:ext uri="{BB962C8B-B14F-4D97-AF65-F5344CB8AC3E}">
        <p14:creationId xmlns:p14="http://schemas.microsoft.com/office/powerpoint/2010/main" val="146153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8CF-C475-449D-B9A4-ED7008B11230}"/>
              </a:ext>
            </a:extLst>
          </p:cNvPr>
          <p:cNvSpPr>
            <a:spLocks noGrp="1"/>
          </p:cNvSpPr>
          <p:nvPr>
            <p:ph type="title"/>
          </p:nvPr>
        </p:nvSpPr>
        <p:spPr/>
        <p:txBody>
          <a:bodyPr/>
          <a:lstStyle/>
          <a:p>
            <a:r>
              <a:rPr lang="en-US" dirty="0"/>
              <a:t>TCAT</a:t>
            </a:r>
          </a:p>
        </p:txBody>
      </p:sp>
      <p:graphicFrame>
        <p:nvGraphicFramePr>
          <p:cNvPr id="4" name="Content Placeholder 3">
            <a:extLst>
              <a:ext uri="{FF2B5EF4-FFF2-40B4-BE49-F238E27FC236}">
                <a16:creationId xmlns:a16="http://schemas.microsoft.com/office/drawing/2014/main" id="{18CB9D80-A3D6-4AAF-BED3-5C48EF89D0DD}"/>
              </a:ext>
            </a:extLst>
          </p:cNvPr>
          <p:cNvGraphicFramePr>
            <a:graphicFrameLocks noGrp="1"/>
          </p:cNvGraphicFramePr>
          <p:nvPr>
            <p:ph idx="1"/>
          </p:nvPr>
        </p:nvGraphicFramePr>
        <p:xfrm>
          <a:off x="457200" y="2133600"/>
          <a:ext cx="8229600" cy="312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0" name="Group 9">
            <a:extLst>
              <a:ext uri="{FF2B5EF4-FFF2-40B4-BE49-F238E27FC236}">
                <a16:creationId xmlns:a16="http://schemas.microsoft.com/office/drawing/2014/main" id="{A954ABB5-7A6B-416A-8AE6-66471E7C6C5D}"/>
              </a:ext>
            </a:extLst>
          </p:cNvPr>
          <p:cNvGrpSpPr/>
          <p:nvPr/>
        </p:nvGrpSpPr>
        <p:grpSpPr>
          <a:xfrm>
            <a:off x="514350" y="5452563"/>
            <a:ext cx="765810" cy="514121"/>
            <a:chOff x="7482840" y="5391388"/>
            <a:chExt cx="1021080" cy="685495"/>
          </a:xfrm>
        </p:grpSpPr>
        <p:sp>
          <p:nvSpPr>
            <p:cNvPr id="11" name="Rectangle 10">
              <a:extLst>
                <a:ext uri="{FF2B5EF4-FFF2-40B4-BE49-F238E27FC236}">
                  <a16:creationId xmlns:a16="http://schemas.microsoft.com/office/drawing/2014/main" id="{7C9A6097-3714-4D7E-AAD4-F5AC9C801B83}"/>
                </a:ext>
              </a:extLst>
            </p:cNvPr>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BE717B4F-1083-4D5F-891F-B70F6E0F0212}"/>
                </a:ext>
              </a:extLst>
            </p:cNvPr>
            <p:cNvSpPr/>
            <p:nvPr/>
          </p:nvSpPr>
          <p:spPr>
            <a:xfrm>
              <a:off x="7482840" y="5760720"/>
              <a:ext cx="182880" cy="1828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3F4FF80E-CF05-41BC-B4BF-693382E81D6D}"/>
                </a:ext>
              </a:extLst>
            </p:cNvPr>
            <p:cNvSpPr txBox="1"/>
            <p:nvPr/>
          </p:nvSpPr>
          <p:spPr>
            <a:xfrm>
              <a:off x="7665720" y="5391388"/>
              <a:ext cx="838200" cy="400110"/>
            </a:xfrm>
            <a:prstGeom prst="rect">
              <a:avLst/>
            </a:prstGeom>
            <a:noFill/>
          </p:spPr>
          <p:txBody>
            <a:bodyPr wrap="square" rtlCol="0">
              <a:spAutoFit/>
            </a:bodyPr>
            <a:lstStyle/>
            <a:p>
              <a:r>
                <a:rPr lang="en-US" sz="1350" b="1" dirty="0">
                  <a:solidFill>
                    <a:schemeClr val="tx2"/>
                  </a:solidFill>
                </a:rPr>
                <a:t>Need</a:t>
              </a:r>
            </a:p>
          </p:txBody>
        </p:sp>
        <p:sp>
          <p:nvSpPr>
            <p:cNvPr id="14" name="TextBox 13">
              <a:extLst>
                <a:ext uri="{FF2B5EF4-FFF2-40B4-BE49-F238E27FC236}">
                  <a16:creationId xmlns:a16="http://schemas.microsoft.com/office/drawing/2014/main" id="{D72F364E-6898-474C-808C-F9D19915F893}"/>
                </a:ext>
              </a:extLst>
            </p:cNvPr>
            <p:cNvSpPr txBox="1"/>
            <p:nvPr/>
          </p:nvSpPr>
          <p:spPr>
            <a:xfrm>
              <a:off x="7665720" y="5676773"/>
              <a:ext cx="838200" cy="400110"/>
            </a:xfrm>
            <a:prstGeom prst="rect">
              <a:avLst/>
            </a:prstGeom>
            <a:noFill/>
          </p:spPr>
          <p:txBody>
            <a:bodyPr wrap="square" rtlCol="0">
              <a:spAutoFit/>
            </a:bodyPr>
            <a:lstStyle/>
            <a:p>
              <a:r>
                <a:rPr lang="en-US" sz="1350" b="1" dirty="0">
                  <a:solidFill>
                    <a:schemeClr val="tx2"/>
                  </a:solidFill>
                </a:rPr>
                <a:t>Merit</a:t>
              </a:r>
            </a:p>
          </p:txBody>
        </p:sp>
      </p:grpSp>
    </p:spTree>
    <p:custDataLst>
      <p:tags r:id="rId1"/>
    </p:custDataLst>
    <p:extLst>
      <p:ext uri="{BB962C8B-B14F-4D97-AF65-F5344CB8AC3E}">
        <p14:creationId xmlns:p14="http://schemas.microsoft.com/office/powerpoint/2010/main" val="2169656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TN Promise Checklist</a:t>
            </a:r>
          </a:p>
        </p:txBody>
      </p:sp>
      <p:sp>
        <p:nvSpPr>
          <p:cNvPr id="3" name="Content Placeholder 2">
            <a:extLst>
              <a:ext uri="{FF2B5EF4-FFF2-40B4-BE49-F238E27FC236}">
                <a16:creationId xmlns:a16="http://schemas.microsoft.com/office/drawing/2014/main" id="{C20F17BA-8E00-453C-881A-C2DEC7C7F9F2}"/>
              </a:ext>
            </a:extLst>
          </p:cNvPr>
          <p:cNvSpPr>
            <a:spLocks noGrp="1"/>
          </p:cNvSpPr>
          <p:nvPr>
            <p:ph idx="1"/>
          </p:nvPr>
        </p:nvSpPr>
        <p:spPr/>
        <p:txBody>
          <a:bodyPr>
            <a:normAutofit/>
          </a:bodyPr>
          <a:lstStyle/>
          <a:p>
            <a:pPr>
              <a:buFont typeface="Wingdings" pitchFamily="2" charset="2"/>
              <a:buChar char="q"/>
              <a:defRPr/>
            </a:pPr>
            <a:r>
              <a:rPr lang="en-US" sz="2250" dirty="0">
                <a:solidFill>
                  <a:srgbClr val="1B365D"/>
                </a:solidFill>
              </a:rPr>
              <a:t>Apply to the Tennessee Promise program at </a:t>
            </a:r>
            <a:r>
              <a:rPr lang="en-US" sz="2250" b="1" dirty="0">
                <a:solidFill>
                  <a:srgbClr val="1B365D"/>
                </a:solidFill>
              </a:rPr>
              <a:t>tnpromise.gov</a:t>
            </a:r>
            <a:r>
              <a:rPr lang="en-US" sz="2250" dirty="0">
                <a:solidFill>
                  <a:srgbClr val="1B365D"/>
                </a:solidFill>
              </a:rPr>
              <a:t> by </a:t>
            </a:r>
            <a:r>
              <a:rPr lang="en-US" sz="2250" b="1" dirty="0">
                <a:solidFill>
                  <a:srgbClr val="1B365D"/>
                </a:solidFill>
              </a:rPr>
              <a:t>November 1, 2022</a:t>
            </a:r>
          </a:p>
          <a:p>
            <a:pPr>
              <a:buFont typeface="Wingdings" pitchFamily="2" charset="2"/>
              <a:buChar char="q"/>
              <a:defRPr/>
            </a:pPr>
            <a:r>
              <a:rPr lang="en-US" sz="2250" dirty="0">
                <a:solidFill>
                  <a:srgbClr val="1B365D"/>
                </a:solidFill>
              </a:rPr>
              <a:t>Complete 2023-24 FAFSA at </a:t>
            </a:r>
            <a:r>
              <a:rPr lang="en-US" sz="2250" b="1" dirty="0">
                <a:solidFill>
                  <a:srgbClr val="1B365D"/>
                </a:solidFill>
              </a:rPr>
              <a:t>studentaid.gov</a:t>
            </a:r>
            <a:r>
              <a:rPr lang="en-US" sz="2250" dirty="0">
                <a:solidFill>
                  <a:srgbClr val="1B365D"/>
                </a:solidFill>
              </a:rPr>
              <a:t> by </a:t>
            </a:r>
            <a:r>
              <a:rPr lang="en-US" sz="2250" b="1" dirty="0">
                <a:solidFill>
                  <a:srgbClr val="1B365D"/>
                </a:solidFill>
              </a:rPr>
              <a:t>March 1, 2023</a:t>
            </a:r>
          </a:p>
          <a:p>
            <a:pPr>
              <a:buFont typeface="Wingdings" pitchFamily="2" charset="2"/>
              <a:buChar char="q"/>
              <a:defRPr/>
            </a:pPr>
            <a:r>
              <a:rPr lang="en-US" sz="2250" dirty="0">
                <a:solidFill>
                  <a:srgbClr val="1B365D"/>
                </a:solidFill>
              </a:rPr>
              <a:t>Attend mandatory meeting as</a:t>
            </a:r>
            <a:r>
              <a:rPr lang="en-US" sz="2250" b="1" dirty="0">
                <a:solidFill>
                  <a:srgbClr val="1B365D"/>
                </a:solidFill>
              </a:rPr>
              <a:t> </a:t>
            </a:r>
            <a:r>
              <a:rPr lang="en-US" sz="2250" dirty="0">
                <a:solidFill>
                  <a:srgbClr val="1B365D"/>
                </a:solidFill>
              </a:rPr>
              <a:t>coordinated by partnering organization</a:t>
            </a:r>
            <a:endParaRPr lang="en-US" sz="2250" b="1" dirty="0">
              <a:solidFill>
                <a:srgbClr val="1B365D"/>
              </a:solidFill>
            </a:endParaRPr>
          </a:p>
          <a:p>
            <a:pPr>
              <a:buFont typeface="Wingdings" pitchFamily="2" charset="2"/>
              <a:buChar char="q"/>
              <a:defRPr/>
            </a:pPr>
            <a:r>
              <a:rPr lang="en-US" sz="2250" dirty="0">
                <a:solidFill>
                  <a:srgbClr val="1B365D"/>
                </a:solidFill>
              </a:rPr>
              <a:t>Complete and submit 8 hours of community service by</a:t>
            </a:r>
            <a:r>
              <a:rPr lang="en-US" sz="2250" b="1" dirty="0">
                <a:solidFill>
                  <a:srgbClr val="1B365D"/>
                </a:solidFill>
              </a:rPr>
              <a:t> July 1, 2023 </a:t>
            </a:r>
            <a:r>
              <a:rPr lang="en-US" sz="2250" dirty="0">
                <a:solidFill>
                  <a:srgbClr val="1B365D"/>
                </a:solidFill>
              </a:rPr>
              <a:t>(coordinated by partnering organization)</a:t>
            </a:r>
          </a:p>
          <a:p>
            <a:pPr marL="342900" lvl="1" indent="0">
              <a:buNone/>
            </a:pPr>
            <a:endParaRPr lang="en-US" dirty="0"/>
          </a:p>
        </p:txBody>
      </p:sp>
      <p:sp>
        <p:nvSpPr>
          <p:cNvPr id="4" name="TextBox 3">
            <a:extLst>
              <a:ext uri="{FF2B5EF4-FFF2-40B4-BE49-F238E27FC236}">
                <a16:creationId xmlns:a16="http://schemas.microsoft.com/office/drawing/2014/main" id="{CA89FEB5-53CB-4624-9377-D8D56CFCF53E}"/>
              </a:ext>
            </a:extLst>
          </p:cNvPr>
          <p:cNvSpPr txBox="1"/>
          <p:nvPr/>
        </p:nvSpPr>
        <p:spPr>
          <a:xfrm>
            <a:off x="2228850" y="5029200"/>
            <a:ext cx="4686300" cy="1015663"/>
          </a:xfrm>
          <a:prstGeom prst="rect">
            <a:avLst/>
          </a:prstGeom>
          <a:noFill/>
        </p:spPr>
        <p:txBody>
          <a:bodyPr wrap="square" rtlCol="0">
            <a:spAutoFit/>
          </a:bodyPr>
          <a:lstStyle/>
          <a:p>
            <a:pPr marL="84535" indent="-84535"/>
            <a:r>
              <a:rPr lang="en-US" sz="1500" b="1" dirty="0">
                <a:solidFill>
                  <a:schemeClr val="tx2"/>
                </a:solidFill>
              </a:rPr>
              <a:t>*Promise allows students to attend a </a:t>
            </a:r>
            <a:r>
              <a:rPr lang="en-US" sz="1500" b="1" u="sng" dirty="0">
                <a:solidFill>
                  <a:schemeClr val="tx2"/>
                </a:solidFill>
              </a:rPr>
              <a:t>community college</a:t>
            </a:r>
            <a:r>
              <a:rPr lang="en-US" sz="1500" b="1" dirty="0">
                <a:solidFill>
                  <a:schemeClr val="tx2"/>
                </a:solidFill>
              </a:rPr>
              <a:t> </a:t>
            </a:r>
            <a:br>
              <a:rPr lang="en-US" sz="1500" b="1" dirty="0">
                <a:solidFill>
                  <a:schemeClr val="tx2"/>
                </a:solidFill>
              </a:rPr>
            </a:br>
            <a:r>
              <a:rPr lang="en-US" sz="1500" b="1" dirty="0">
                <a:solidFill>
                  <a:schemeClr val="tx2"/>
                </a:solidFill>
              </a:rPr>
              <a:t>or </a:t>
            </a:r>
            <a:r>
              <a:rPr lang="en-US" sz="1500" b="1" u="sng" dirty="0">
                <a:solidFill>
                  <a:schemeClr val="tx2"/>
                </a:solidFill>
              </a:rPr>
              <a:t>TCAT</a:t>
            </a:r>
            <a:r>
              <a:rPr lang="en-US" sz="1500" b="1" dirty="0">
                <a:solidFill>
                  <a:schemeClr val="tx2"/>
                </a:solidFill>
              </a:rPr>
              <a:t> tuition-free through a last dollar scholarship.</a:t>
            </a:r>
          </a:p>
        </p:txBody>
      </p:sp>
    </p:spTree>
    <p:extLst>
      <p:ext uri="{BB962C8B-B14F-4D97-AF65-F5344CB8AC3E}">
        <p14:creationId xmlns:p14="http://schemas.microsoft.com/office/powerpoint/2010/main" val="2491749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8FF2FB32-4915-4DB1-94E0-63518BD93820}"/>
              </a:ext>
            </a:extLst>
          </p:cNvPr>
          <p:cNvSpPr>
            <a:spLocks noGrp="1"/>
          </p:cNvSpPr>
          <p:nvPr>
            <p:ph type="subTitle" idx="1"/>
          </p:nvPr>
        </p:nvSpPr>
        <p:spPr>
          <a:xfrm>
            <a:off x="762000" y="4648200"/>
            <a:ext cx="7467600" cy="1752600"/>
          </a:xfrm>
        </p:spPr>
        <p:txBody>
          <a:bodyPr vert="horz" lIns="91440" tIns="91440" rIns="91440" bIns="91440" rtlCol="0" anchor="t">
            <a:normAutofit/>
          </a:bodyPr>
          <a:lstStyle/>
          <a:p>
            <a:pPr algn="ctr">
              <a:defRPr/>
            </a:pPr>
            <a:r>
              <a:rPr lang="en-US" sz="2000" b="1" dirty="0">
                <a:solidFill>
                  <a:schemeClr val="bg2">
                    <a:lumMod val="10000"/>
                  </a:schemeClr>
                </a:solidFill>
                <a:latin typeface="Century Schoolbook"/>
              </a:rPr>
              <a:t>Carlton McClelland, vice principal</a:t>
            </a:r>
            <a:endParaRPr lang="en-US" sz="2000" b="1">
              <a:solidFill>
                <a:schemeClr val="bg2">
                  <a:lumMod val="10000"/>
                </a:schemeClr>
              </a:solidFill>
              <a:latin typeface="Century Schoolbook" pitchFamily="18" charset="0"/>
            </a:endParaRPr>
          </a:p>
          <a:p>
            <a:pPr algn="ctr">
              <a:defRPr/>
            </a:pPr>
            <a:r>
              <a:rPr lang="en-US" sz="2000" b="1" dirty="0">
                <a:solidFill>
                  <a:schemeClr val="bg2">
                    <a:lumMod val="10000"/>
                  </a:schemeClr>
                </a:solidFill>
                <a:latin typeface="Century Schoolbook"/>
              </a:rPr>
              <a:t>Senior class administrator</a:t>
            </a:r>
          </a:p>
          <a:p>
            <a:pPr algn="ctr">
              <a:defRPr/>
            </a:pPr>
            <a:r>
              <a:rPr lang="en-US" sz="2000" b="1" dirty="0">
                <a:solidFill>
                  <a:schemeClr val="bg2">
                    <a:lumMod val="10000"/>
                  </a:schemeClr>
                </a:solidFill>
                <a:latin typeface="Century Schoolbook"/>
                <a:hlinkClick r:id="rId3">
                  <a:extLst>
                    <a:ext uri="{A12FA001-AC4F-418D-AE19-62706E023703}">
                      <ahyp:hlinkClr xmlns:ahyp="http://schemas.microsoft.com/office/drawing/2018/hyperlinkcolor" val="tx"/>
                    </a:ext>
                  </a:extLst>
                </a:hlinkClick>
              </a:rPr>
              <a:t>Mcclellandc@scsk12.org</a:t>
            </a:r>
            <a:endParaRPr lang="en-US" sz="2000" b="1" dirty="0">
              <a:solidFill>
                <a:schemeClr val="bg2">
                  <a:lumMod val="10000"/>
                </a:schemeClr>
              </a:solidFill>
              <a:latin typeface="Century Schoolbook"/>
            </a:endParaRPr>
          </a:p>
          <a:p>
            <a:pPr algn="ctr">
              <a:defRPr/>
            </a:pPr>
            <a:endParaRPr lang="en-US" sz="2000" b="1" dirty="0">
              <a:solidFill>
                <a:schemeClr val="bg2">
                  <a:lumMod val="10000"/>
                </a:schemeClr>
              </a:solidFill>
              <a:latin typeface="Century Schoolbook"/>
            </a:endParaRPr>
          </a:p>
        </p:txBody>
      </p:sp>
      <p:pic>
        <p:nvPicPr>
          <p:cNvPr id="15363" name="Picture 5" descr="http://www.memphiscentral.org/wp-content/uploads/2013/03/home_slide_dark.jpg">
            <a:hlinkClick r:id="rId4"/>
            <a:extLst>
              <a:ext uri="{FF2B5EF4-FFF2-40B4-BE49-F238E27FC236}">
                <a16:creationId xmlns:a16="http://schemas.microsoft.com/office/drawing/2014/main" id="{DB8E67B5-ABEE-479E-91BB-5D8D33278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8839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57750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43CB26-04D6-4BA9-BED0-A4CCBC256156}"/>
              </a:ext>
            </a:extLst>
          </p:cNvPr>
          <p:cNvSpPr/>
          <p:nvPr/>
        </p:nvSpPr>
        <p:spPr>
          <a:xfrm>
            <a:off x="0" y="1984802"/>
            <a:ext cx="9144000" cy="1073686"/>
          </a:xfrm>
          <a:prstGeom prst="rect">
            <a:avLst/>
          </a:prstGeom>
          <a:pattFill prst="pct25">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TN Promise Examples</a:t>
            </a:r>
          </a:p>
        </p:txBody>
      </p:sp>
      <p:cxnSp>
        <p:nvCxnSpPr>
          <p:cNvPr id="6" name="Straight Connector 5">
            <a:extLst>
              <a:ext uri="{FF2B5EF4-FFF2-40B4-BE49-F238E27FC236}">
                <a16:creationId xmlns:a16="http://schemas.microsoft.com/office/drawing/2014/main" id="{C7E6006D-5D02-4524-BF48-93CBB1AFD46E}"/>
              </a:ext>
            </a:extLst>
          </p:cNvPr>
          <p:cNvCxnSpPr>
            <a:cxnSpLocks/>
          </p:cNvCxnSpPr>
          <p:nvPr/>
        </p:nvCxnSpPr>
        <p:spPr>
          <a:xfrm>
            <a:off x="0" y="3096815"/>
            <a:ext cx="9155430" cy="17817"/>
          </a:xfrm>
          <a:prstGeom prst="line">
            <a:avLst/>
          </a:prstGeom>
          <a:ln w="5715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31ACB55-2E33-4D6A-B7BA-EEF16BAA8A60}"/>
              </a:ext>
            </a:extLst>
          </p:cNvPr>
          <p:cNvCxnSpPr>
            <a:cxnSpLocks/>
          </p:cNvCxnSpPr>
          <p:nvPr/>
        </p:nvCxnSpPr>
        <p:spPr>
          <a:xfrm>
            <a:off x="-11430" y="4728057"/>
            <a:ext cx="9155430" cy="15466"/>
          </a:xfrm>
          <a:prstGeom prst="line">
            <a:avLst/>
          </a:prstGeom>
          <a:ln w="539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2CE39C7-C9DE-4BFE-86F2-B63AA291B2E7}"/>
              </a:ext>
            </a:extLst>
          </p:cNvPr>
          <p:cNvSpPr txBox="1"/>
          <p:nvPr/>
        </p:nvSpPr>
        <p:spPr>
          <a:xfrm>
            <a:off x="8133724" y="3143250"/>
            <a:ext cx="1067536" cy="784830"/>
          </a:xfrm>
          <a:prstGeom prst="rect">
            <a:avLst/>
          </a:prstGeom>
          <a:noFill/>
        </p:spPr>
        <p:txBody>
          <a:bodyPr wrap="none" rtlCol="0">
            <a:spAutoFit/>
          </a:bodyPr>
          <a:lstStyle/>
          <a:p>
            <a:r>
              <a:rPr lang="en-US" sz="2250" dirty="0">
                <a:solidFill>
                  <a:schemeClr val="tx2"/>
                </a:solidFill>
              </a:rPr>
              <a:t>Tuition </a:t>
            </a:r>
          </a:p>
          <a:p>
            <a:r>
              <a:rPr lang="en-US" sz="2250" dirty="0">
                <a:solidFill>
                  <a:schemeClr val="tx2"/>
                </a:solidFill>
              </a:rPr>
              <a:t>$2,250</a:t>
            </a:r>
          </a:p>
        </p:txBody>
      </p:sp>
      <p:sp>
        <p:nvSpPr>
          <p:cNvPr id="9" name="TextBox 8">
            <a:extLst>
              <a:ext uri="{FF2B5EF4-FFF2-40B4-BE49-F238E27FC236}">
                <a16:creationId xmlns:a16="http://schemas.microsoft.com/office/drawing/2014/main" id="{5F964A8A-0B8C-4C3A-A830-50C4FA77ABB0}"/>
              </a:ext>
            </a:extLst>
          </p:cNvPr>
          <p:cNvSpPr txBox="1"/>
          <p:nvPr/>
        </p:nvSpPr>
        <p:spPr>
          <a:xfrm>
            <a:off x="2325229" y="4968701"/>
            <a:ext cx="838691" cy="369332"/>
          </a:xfrm>
          <a:prstGeom prst="rect">
            <a:avLst/>
          </a:prstGeom>
          <a:noFill/>
        </p:spPr>
        <p:txBody>
          <a:bodyPr wrap="none" rtlCol="0">
            <a:spAutoFit/>
          </a:bodyPr>
          <a:lstStyle/>
          <a:p>
            <a:r>
              <a:rPr lang="en-US" b="1" dirty="0">
                <a:solidFill>
                  <a:schemeClr val="tx2"/>
                </a:solidFill>
              </a:rPr>
              <a:t>EFC 0</a:t>
            </a:r>
          </a:p>
        </p:txBody>
      </p:sp>
      <p:sp>
        <p:nvSpPr>
          <p:cNvPr id="10" name="TextBox 9">
            <a:extLst>
              <a:ext uri="{FF2B5EF4-FFF2-40B4-BE49-F238E27FC236}">
                <a16:creationId xmlns:a16="http://schemas.microsoft.com/office/drawing/2014/main" id="{FAC03E5D-D06F-40BD-87F2-BED495D87323}"/>
              </a:ext>
            </a:extLst>
          </p:cNvPr>
          <p:cNvSpPr txBox="1"/>
          <p:nvPr/>
        </p:nvSpPr>
        <p:spPr>
          <a:xfrm>
            <a:off x="4209677" y="4819219"/>
            <a:ext cx="1282723" cy="646331"/>
          </a:xfrm>
          <a:prstGeom prst="rect">
            <a:avLst/>
          </a:prstGeom>
          <a:noFill/>
        </p:spPr>
        <p:txBody>
          <a:bodyPr wrap="none" rtlCol="0">
            <a:spAutoFit/>
          </a:bodyPr>
          <a:lstStyle/>
          <a:p>
            <a:r>
              <a:rPr lang="en-US" b="1" dirty="0">
                <a:solidFill>
                  <a:schemeClr val="tx2"/>
                </a:solidFill>
              </a:rPr>
              <a:t>EFC  8000</a:t>
            </a:r>
          </a:p>
          <a:p>
            <a:r>
              <a:rPr lang="en-US" b="1" dirty="0">
                <a:solidFill>
                  <a:schemeClr val="tx2"/>
                </a:solidFill>
              </a:rPr>
              <a:t>GPA 3.25</a:t>
            </a:r>
          </a:p>
        </p:txBody>
      </p:sp>
      <p:sp>
        <p:nvSpPr>
          <p:cNvPr id="12" name="TextBox 11">
            <a:extLst>
              <a:ext uri="{FF2B5EF4-FFF2-40B4-BE49-F238E27FC236}">
                <a16:creationId xmlns:a16="http://schemas.microsoft.com/office/drawing/2014/main" id="{1E6CC0BD-6F32-4B5F-A11D-7A7CB501A92B}"/>
              </a:ext>
            </a:extLst>
          </p:cNvPr>
          <p:cNvSpPr txBox="1"/>
          <p:nvPr/>
        </p:nvSpPr>
        <p:spPr>
          <a:xfrm>
            <a:off x="6321907" y="4819219"/>
            <a:ext cx="1907693" cy="923330"/>
          </a:xfrm>
          <a:prstGeom prst="rect">
            <a:avLst/>
          </a:prstGeom>
          <a:noFill/>
        </p:spPr>
        <p:txBody>
          <a:bodyPr wrap="square" rtlCol="0">
            <a:spAutoFit/>
          </a:bodyPr>
          <a:lstStyle/>
          <a:p>
            <a:r>
              <a:rPr lang="en-US" b="1" dirty="0">
                <a:solidFill>
                  <a:schemeClr val="tx2"/>
                </a:solidFill>
              </a:rPr>
              <a:t>EFC  8000</a:t>
            </a:r>
            <a:br>
              <a:rPr lang="en-US" b="1" dirty="0">
                <a:solidFill>
                  <a:schemeClr val="tx2"/>
                </a:solidFill>
              </a:rPr>
            </a:br>
            <a:r>
              <a:rPr lang="en-US" b="1" dirty="0">
                <a:solidFill>
                  <a:schemeClr val="tx2"/>
                </a:solidFill>
              </a:rPr>
              <a:t>ACT 19; GPA 2.9</a:t>
            </a:r>
          </a:p>
        </p:txBody>
      </p:sp>
      <p:sp>
        <p:nvSpPr>
          <p:cNvPr id="13" name="TextBox 12">
            <a:extLst>
              <a:ext uri="{FF2B5EF4-FFF2-40B4-BE49-F238E27FC236}">
                <a16:creationId xmlns:a16="http://schemas.microsoft.com/office/drawing/2014/main" id="{8ACFFB48-6D2C-42EE-B16A-7AA0B8F2831C}"/>
              </a:ext>
            </a:extLst>
          </p:cNvPr>
          <p:cNvSpPr txBox="1"/>
          <p:nvPr/>
        </p:nvSpPr>
        <p:spPr>
          <a:xfrm>
            <a:off x="2000250" y="4793903"/>
            <a:ext cx="340744" cy="715581"/>
          </a:xfrm>
          <a:prstGeom prst="rect">
            <a:avLst/>
          </a:prstGeom>
          <a:noFill/>
        </p:spPr>
        <p:txBody>
          <a:bodyPr wrap="square" rtlCol="0">
            <a:spAutoFit/>
          </a:bodyPr>
          <a:lstStyle/>
          <a:p>
            <a:r>
              <a:rPr lang="en-US" sz="4050" b="1" dirty="0">
                <a:ln w="13462">
                  <a:solidFill>
                    <a:schemeClr val="bg1"/>
                  </a:solidFill>
                  <a:prstDash val="solid"/>
                </a:ln>
                <a:solidFill>
                  <a:schemeClr val="tx2"/>
                </a:solidFill>
                <a:effectLst>
                  <a:outerShdw dist="38100" dir="2700000" algn="bl" rotWithShape="0">
                    <a:schemeClr val="accent5"/>
                  </a:outerShdw>
                </a:effectLst>
              </a:rPr>
              <a:t>1</a:t>
            </a:r>
          </a:p>
        </p:txBody>
      </p:sp>
      <p:sp>
        <p:nvSpPr>
          <p:cNvPr id="15" name="Rectangle: Rounded Corners 14">
            <a:extLst>
              <a:ext uri="{FF2B5EF4-FFF2-40B4-BE49-F238E27FC236}">
                <a16:creationId xmlns:a16="http://schemas.microsoft.com/office/drawing/2014/main" id="{DA164484-BBE8-4C0A-9E06-8316D18FC255}"/>
              </a:ext>
            </a:extLst>
          </p:cNvPr>
          <p:cNvSpPr/>
          <p:nvPr/>
        </p:nvSpPr>
        <p:spPr>
          <a:xfrm>
            <a:off x="1828800" y="2714175"/>
            <a:ext cx="1371600" cy="198882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Pell $3,447</a:t>
            </a:r>
          </a:p>
        </p:txBody>
      </p:sp>
      <p:sp>
        <p:nvSpPr>
          <p:cNvPr id="18" name="Rectangle: Rounded Corners 17">
            <a:extLst>
              <a:ext uri="{FF2B5EF4-FFF2-40B4-BE49-F238E27FC236}">
                <a16:creationId xmlns:a16="http://schemas.microsoft.com/office/drawing/2014/main" id="{034187CA-3EA1-410D-876B-36432FF0D34B}"/>
              </a:ext>
            </a:extLst>
          </p:cNvPr>
          <p:cNvSpPr/>
          <p:nvPr/>
        </p:nvSpPr>
        <p:spPr>
          <a:xfrm>
            <a:off x="1828800" y="2137410"/>
            <a:ext cx="1371600" cy="54864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TSAA $1,000</a:t>
            </a:r>
          </a:p>
        </p:txBody>
      </p:sp>
      <p:sp>
        <p:nvSpPr>
          <p:cNvPr id="19" name="Rectangle: Rounded Corners 18">
            <a:extLst>
              <a:ext uri="{FF2B5EF4-FFF2-40B4-BE49-F238E27FC236}">
                <a16:creationId xmlns:a16="http://schemas.microsoft.com/office/drawing/2014/main" id="{55074549-6563-44AA-8FE7-EED9FD4BEAD5}"/>
              </a:ext>
            </a:extLst>
          </p:cNvPr>
          <p:cNvSpPr/>
          <p:nvPr/>
        </p:nvSpPr>
        <p:spPr>
          <a:xfrm>
            <a:off x="3886200" y="3730216"/>
            <a:ext cx="1371600" cy="9769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HOPE $1,600</a:t>
            </a:r>
          </a:p>
        </p:txBody>
      </p:sp>
      <p:sp>
        <p:nvSpPr>
          <p:cNvPr id="20" name="Rectangle: Rounded Corners 19">
            <a:extLst>
              <a:ext uri="{FF2B5EF4-FFF2-40B4-BE49-F238E27FC236}">
                <a16:creationId xmlns:a16="http://schemas.microsoft.com/office/drawing/2014/main" id="{3F62C91D-C363-436A-BE83-D4DF7CB5E238}"/>
              </a:ext>
            </a:extLst>
          </p:cNvPr>
          <p:cNvSpPr/>
          <p:nvPr/>
        </p:nvSpPr>
        <p:spPr>
          <a:xfrm>
            <a:off x="3886200" y="3166110"/>
            <a:ext cx="1371600" cy="5486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Promise $650</a:t>
            </a:r>
          </a:p>
        </p:txBody>
      </p:sp>
      <p:sp>
        <p:nvSpPr>
          <p:cNvPr id="21" name="Rectangle: Rounded Corners 20">
            <a:extLst>
              <a:ext uri="{FF2B5EF4-FFF2-40B4-BE49-F238E27FC236}">
                <a16:creationId xmlns:a16="http://schemas.microsoft.com/office/drawing/2014/main" id="{D909E1FD-86EB-4062-92AD-8FE2D8BB0632}"/>
              </a:ext>
            </a:extLst>
          </p:cNvPr>
          <p:cNvSpPr/>
          <p:nvPr/>
        </p:nvSpPr>
        <p:spPr>
          <a:xfrm>
            <a:off x="5943600" y="3152960"/>
            <a:ext cx="1371600" cy="15567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Promise $2,250</a:t>
            </a:r>
          </a:p>
        </p:txBody>
      </p:sp>
      <p:sp>
        <p:nvSpPr>
          <p:cNvPr id="22" name="TextBox 21">
            <a:extLst>
              <a:ext uri="{FF2B5EF4-FFF2-40B4-BE49-F238E27FC236}">
                <a16:creationId xmlns:a16="http://schemas.microsoft.com/office/drawing/2014/main" id="{0DEE87A6-7AF6-4BEA-82A7-9627E017E342}"/>
              </a:ext>
            </a:extLst>
          </p:cNvPr>
          <p:cNvSpPr txBox="1"/>
          <p:nvPr/>
        </p:nvSpPr>
        <p:spPr>
          <a:xfrm>
            <a:off x="3831207" y="4793903"/>
            <a:ext cx="340744" cy="715581"/>
          </a:xfrm>
          <a:prstGeom prst="rect">
            <a:avLst/>
          </a:prstGeom>
          <a:noFill/>
        </p:spPr>
        <p:txBody>
          <a:bodyPr wrap="square" rtlCol="0">
            <a:spAutoFit/>
          </a:bodyPr>
          <a:lstStyle/>
          <a:p>
            <a:r>
              <a:rPr lang="en-US" sz="4050" b="1" dirty="0">
                <a:ln w="13462">
                  <a:solidFill>
                    <a:schemeClr val="bg1"/>
                  </a:solidFill>
                  <a:prstDash val="solid"/>
                </a:ln>
                <a:solidFill>
                  <a:schemeClr val="tx2"/>
                </a:solidFill>
                <a:effectLst>
                  <a:outerShdw dist="38100" dir="2700000" algn="bl" rotWithShape="0">
                    <a:schemeClr val="accent5"/>
                  </a:outerShdw>
                </a:effectLst>
              </a:rPr>
              <a:t>2</a:t>
            </a:r>
          </a:p>
        </p:txBody>
      </p:sp>
      <p:sp>
        <p:nvSpPr>
          <p:cNvPr id="23" name="TextBox 22">
            <a:extLst>
              <a:ext uri="{FF2B5EF4-FFF2-40B4-BE49-F238E27FC236}">
                <a16:creationId xmlns:a16="http://schemas.microsoft.com/office/drawing/2014/main" id="{D7839361-21BE-450A-A69A-A5F917D28EBE}"/>
              </a:ext>
            </a:extLst>
          </p:cNvPr>
          <p:cNvSpPr txBox="1"/>
          <p:nvPr/>
        </p:nvSpPr>
        <p:spPr>
          <a:xfrm>
            <a:off x="5943600" y="4796760"/>
            <a:ext cx="340744" cy="715581"/>
          </a:xfrm>
          <a:prstGeom prst="rect">
            <a:avLst/>
          </a:prstGeom>
          <a:noFill/>
        </p:spPr>
        <p:txBody>
          <a:bodyPr wrap="square" rtlCol="0">
            <a:spAutoFit/>
          </a:bodyPr>
          <a:lstStyle/>
          <a:p>
            <a:r>
              <a:rPr lang="en-US" sz="4050" b="1" dirty="0">
                <a:ln w="13462">
                  <a:solidFill>
                    <a:schemeClr val="bg1"/>
                  </a:solidFill>
                  <a:prstDash val="solid"/>
                </a:ln>
                <a:solidFill>
                  <a:schemeClr val="tx2"/>
                </a:solidFill>
                <a:effectLst>
                  <a:outerShdw dist="38100" dir="2700000" algn="bl" rotWithShape="0">
                    <a:schemeClr val="accent5"/>
                  </a:outerShdw>
                </a:effectLst>
              </a:rPr>
              <a:t>3</a:t>
            </a:r>
          </a:p>
        </p:txBody>
      </p:sp>
      <p:cxnSp>
        <p:nvCxnSpPr>
          <p:cNvPr id="17" name="Straight Connector 16">
            <a:extLst>
              <a:ext uri="{FF2B5EF4-FFF2-40B4-BE49-F238E27FC236}">
                <a16:creationId xmlns:a16="http://schemas.microsoft.com/office/drawing/2014/main" id="{2BD452DD-3E7B-43E0-AA1D-8723ABC685F0}"/>
              </a:ext>
            </a:extLst>
          </p:cNvPr>
          <p:cNvCxnSpPr>
            <a:cxnSpLocks/>
          </p:cNvCxnSpPr>
          <p:nvPr/>
        </p:nvCxnSpPr>
        <p:spPr>
          <a:xfrm>
            <a:off x="0" y="1925283"/>
            <a:ext cx="9155430" cy="17817"/>
          </a:xfrm>
          <a:prstGeom prst="line">
            <a:avLst/>
          </a:prstGeom>
          <a:ln w="5715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3A5B1B3-1E85-452E-8289-D5AE20C78E97}"/>
              </a:ext>
            </a:extLst>
          </p:cNvPr>
          <p:cNvSpPr txBox="1"/>
          <p:nvPr/>
        </p:nvSpPr>
        <p:spPr>
          <a:xfrm>
            <a:off x="4629150" y="1984801"/>
            <a:ext cx="4514850" cy="784830"/>
          </a:xfrm>
          <a:prstGeom prst="rect">
            <a:avLst/>
          </a:prstGeom>
          <a:noFill/>
        </p:spPr>
        <p:txBody>
          <a:bodyPr wrap="square" rtlCol="0">
            <a:spAutoFit/>
          </a:bodyPr>
          <a:lstStyle/>
          <a:p>
            <a:r>
              <a:rPr lang="en-US" sz="2250" b="1" dirty="0">
                <a:solidFill>
                  <a:schemeClr val="tx2"/>
                </a:solidFill>
              </a:rPr>
              <a:t>Student responsibilities: </a:t>
            </a:r>
            <a:r>
              <a:rPr lang="en-US" sz="2250" dirty="0">
                <a:solidFill>
                  <a:schemeClr val="tx2"/>
                </a:solidFill>
              </a:rPr>
              <a:t>Books, food, online fees, other fees, gas, etc. </a:t>
            </a:r>
          </a:p>
        </p:txBody>
      </p:sp>
      <p:grpSp>
        <p:nvGrpSpPr>
          <p:cNvPr id="25" name="Group 24">
            <a:extLst>
              <a:ext uri="{FF2B5EF4-FFF2-40B4-BE49-F238E27FC236}">
                <a16:creationId xmlns:a16="http://schemas.microsoft.com/office/drawing/2014/main" id="{E905E1DA-AFC0-4A8D-B465-6683B8C64CDD}"/>
              </a:ext>
            </a:extLst>
          </p:cNvPr>
          <p:cNvGrpSpPr/>
          <p:nvPr/>
        </p:nvGrpSpPr>
        <p:grpSpPr>
          <a:xfrm>
            <a:off x="514350" y="5452563"/>
            <a:ext cx="765810" cy="514121"/>
            <a:chOff x="7482840" y="5391388"/>
            <a:chExt cx="1021080" cy="685495"/>
          </a:xfrm>
        </p:grpSpPr>
        <p:sp>
          <p:nvSpPr>
            <p:cNvPr id="26" name="Rectangle 25">
              <a:extLst>
                <a:ext uri="{FF2B5EF4-FFF2-40B4-BE49-F238E27FC236}">
                  <a16:creationId xmlns:a16="http://schemas.microsoft.com/office/drawing/2014/main" id="{126A8ADF-7A13-4ABB-A205-BA628F2E6A0F}"/>
                </a:ext>
              </a:extLst>
            </p:cNvPr>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DA217CA9-23EB-42FF-B178-9D1E04DEB8E5}"/>
                </a:ext>
              </a:extLst>
            </p:cNvPr>
            <p:cNvSpPr/>
            <p:nvPr/>
          </p:nvSpPr>
          <p:spPr>
            <a:xfrm>
              <a:off x="7482840" y="5760720"/>
              <a:ext cx="182880" cy="1828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TextBox 27">
              <a:extLst>
                <a:ext uri="{FF2B5EF4-FFF2-40B4-BE49-F238E27FC236}">
                  <a16:creationId xmlns:a16="http://schemas.microsoft.com/office/drawing/2014/main" id="{43B16E8A-790A-4BDB-B82C-C20B545A3342}"/>
                </a:ext>
              </a:extLst>
            </p:cNvPr>
            <p:cNvSpPr txBox="1"/>
            <p:nvPr/>
          </p:nvSpPr>
          <p:spPr>
            <a:xfrm>
              <a:off x="7665720" y="5391388"/>
              <a:ext cx="838200" cy="400110"/>
            </a:xfrm>
            <a:prstGeom prst="rect">
              <a:avLst/>
            </a:prstGeom>
            <a:noFill/>
          </p:spPr>
          <p:txBody>
            <a:bodyPr wrap="square" rtlCol="0">
              <a:spAutoFit/>
            </a:bodyPr>
            <a:lstStyle/>
            <a:p>
              <a:r>
                <a:rPr lang="en-US" sz="1350" b="1" dirty="0">
                  <a:solidFill>
                    <a:schemeClr val="tx2"/>
                  </a:solidFill>
                </a:rPr>
                <a:t>Need</a:t>
              </a:r>
            </a:p>
          </p:txBody>
        </p:sp>
        <p:sp>
          <p:nvSpPr>
            <p:cNvPr id="29" name="TextBox 28">
              <a:extLst>
                <a:ext uri="{FF2B5EF4-FFF2-40B4-BE49-F238E27FC236}">
                  <a16:creationId xmlns:a16="http://schemas.microsoft.com/office/drawing/2014/main" id="{D65667BC-99E0-46CB-ABD3-916C136DD76C}"/>
                </a:ext>
              </a:extLst>
            </p:cNvPr>
            <p:cNvSpPr txBox="1"/>
            <p:nvPr/>
          </p:nvSpPr>
          <p:spPr>
            <a:xfrm>
              <a:off x="7665720" y="5676773"/>
              <a:ext cx="838200" cy="400110"/>
            </a:xfrm>
            <a:prstGeom prst="rect">
              <a:avLst/>
            </a:prstGeom>
            <a:noFill/>
          </p:spPr>
          <p:txBody>
            <a:bodyPr wrap="square" rtlCol="0">
              <a:spAutoFit/>
            </a:bodyPr>
            <a:lstStyle/>
            <a:p>
              <a:r>
                <a:rPr lang="en-US" sz="1350" b="1" dirty="0">
                  <a:solidFill>
                    <a:schemeClr val="tx2"/>
                  </a:solidFill>
                </a:rPr>
                <a:t>Merit</a:t>
              </a:r>
            </a:p>
          </p:txBody>
        </p:sp>
      </p:grpSp>
    </p:spTree>
    <p:extLst>
      <p:ext uri="{BB962C8B-B14F-4D97-AF65-F5344CB8AC3E}">
        <p14:creationId xmlns:p14="http://schemas.microsoft.com/office/powerpoint/2010/main" val="2428888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animBg="1"/>
      <p:bldP spid="18" grpId="0" animBg="1"/>
      <p:bldP spid="19" grpId="0" animBg="1"/>
      <p:bldP spid="20" grpId="0" animBg="1"/>
      <p:bldP spid="21" grpId="0" animBg="1"/>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6147-DE29-4B40-89F4-832B9D26E8DD}"/>
              </a:ext>
            </a:extLst>
          </p:cNvPr>
          <p:cNvSpPr>
            <a:spLocks noGrp="1"/>
          </p:cNvSpPr>
          <p:nvPr>
            <p:ph type="title"/>
          </p:nvPr>
        </p:nvSpPr>
        <p:spPr/>
        <p:txBody>
          <a:bodyPr/>
          <a:lstStyle/>
          <a:p>
            <a:r>
              <a:rPr lang="en-US" dirty="0"/>
              <a:t>Other State Aid</a:t>
            </a:r>
          </a:p>
        </p:txBody>
      </p:sp>
      <p:graphicFrame>
        <p:nvGraphicFramePr>
          <p:cNvPr id="6" name="Content Placeholder 5">
            <a:extLst>
              <a:ext uri="{FF2B5EF4-FFF2-40B4-BE49-F238E27FC236}">
                <a16:creationId xmlns:a16="http://schemas.microsoft.com/office/drawing/2014/main" id="{04A0F683-88E4-4A56-8554-6609FFD39FE9}"/>
              </a:ext>
            </a:extLst>
          </p:cNvPr>
          <p:cNvGraphicFramePr>
            <a:graphicFrameLocks noGrp="1"/>
          </p:cNvGraphicFramePr>
          <p:nvPr>
            <p:ph idx="1"/>
          </p:nvPr>
        </p:nvGraphicFramePr>
        <p:xfrm>
          <a:off x="457200" y="2133600"/>
          <a:ext cx="82296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1403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00550" y="2971801"/>
            <a:ext cx="3600448" cy="1021076"/>
          </a:xfrm>
        </p:spPr>
        <p:txBody>
          <a:bodyPr>
            <a:normAutofit fontScale="92500" lnSpcReduction="10000"/>
          </a:bodyPr>
          <a:lstStyle/>
          <a:p>
            <a:pPr marL="0" indent="0" algn="ctr">
              <a:buNone/>
            </a:pPr>
            <a:r>
              <a:rPr lang="en-US" sz="3000" b="1" dirty="0"/>
              <a:t>Felicia.Orr@tn.gov</a:t>
            </a:r>
            <a:br>
              <a:rPr lang="en-US" sz="3000" b="1" dirty="0"/>
            </a:br>
            <a:r>
              <a:rPr lang="en-US" sz="3000" b="1" dirty="0"/>
              <a:t>615-390-4461</a:t>
            </a:r>
            <a:endParaRPr lang="en-US" sz="2700" b="1" dirty="0"/>
          </a:p>
        </p:txBody>
      </p:sp>
      <p:pic>
        <p:nvPicPr>
          <p:cNvPr id="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1328" t="21824" r="30446" b="21937"/>
          <a:stretch/>
        </p:blipFill>
        <p:spPr bwMode="auto">
          <a:xfrm>
            <a:off x="1714500" y="2853545"/>
            <a:ext cx="1257300" cy="120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825"/>
          <a:stretch/>
        </p:blipFill>
        <p:spPr bwMode="auto">
          <a:xfrm>
            <a:off x="2991403" y="2995723"/>
            <a:ext cx="1338257" cy="41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940"/>
          <a:stretch/>
        </p:blipFill>
        <p:spPr bwMode="auto">
          <a:xfrm>
            <a:off x="2997563" y="3486150"/>
            <a:ext cx="1336180" cy="41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514850" y="2985703"/>
            <a:ext cx="0" cy="939788"/>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pic>
        <p:nvPicPr>
          <p:cNvPr id="7" name="Picture 2" descr="C:\Users\cb50344\AppData\Local\Microsoft\Windows\INetCache\IE\5N0HM600\Twitter_bird_logo[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7551" y="4471204"/>
            <a:ext cx="475261" cy="3865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691282" y="4419169"/>
            <a:ext cx="1496949" cy="461665"/>
          </a:xfrm>
          <a:prstGeom prst="rect">
            <a:avLst/>
          </a:prstGeom>
        </p:spPr>
        <p:txBody>
          <a:bodyPr wrap="none">
            <a:spAutoFit/>
          </a:bodyPr>
          <a:lstStyle/>
          <a:p>
            <a:pPr algn="ctr">
              <a:defRPr/>
            </a:pPr>
            <a:r>
              <a:rPr lang="en-US" sz="2400" b="1" dirty="0" err="1">
                <a:solidFill>
                  <a:srgbClr val="FF0000"/>
                </a:solidFill>
                <a:latin typeface="Calibri"/>
                <a:ea typeface="Open Sans" panose="020B0606030504020204" pitchFamily="34" charset="0"/>
                <a:cs typeface="Open Sans" panose="020B0606030504020204" pitchFamily="34" charset="0"/>
              </a:rPr>
              <a:t>tnpromise</a:t>
            </a:r>
            <a:endParaRPr lang="en-US" sz="2400" b="1" dirty="0">
              <a:solidFill>
                <a:srgbClr val="FF0000"/>
              </a:solidFill>
              <a:latin typeface="Calibri"/>
              <a:ea typeface="Open Sans" panose="020B0606030504020204" pitchFamily="34" charset="0"/>
              <a:cs typeface="Open Sans" panose="020B0606030504020204" pitchFamily="34" charset="0"/>
            </a:endParaRPr>
          </a:p>
        </p:txBody>
      </p:sp>
      <p:pic>
        <p:nvPicPr>
          <p:cNvPr id="9" name="Picture 2" descr="Website Icon - Westside Regional Center">
            <a:extLst>
              <a:ext uri="{FF2B5EF4-FFF2-40B4-BE49-F238E27FC236}">
                <a16:creationId xmlns:a16="http://schemas.microsoft.com/office/drawing/2014/main" id="{DDF7AE2D-952F-4E11-B448-466AB32A88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4914900"/>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AB18392-8E42-440F-AF34-8E8D425E5BB4}"/>
              </a:ext>
            </a:extLst>
          </p:cNvPr>
          <p:cNvSpPr/>
          <p:nvPr/>
        </p:nvSpPr>
        <p:spPr>
          <a:xfrm>
            <a:off x="3692363" y="4933519"/>
            <a:ext cx="2216377" cy="461665"/>
          </a:xfrm>
          <a:prstGeom prst="rect">
            <a:avLst/>
          </a:prstGeom>
        </p:spPr>
        <p:txBody>
          <a:bodyPr wrap="none">
            <a:spAutoFit/>
          </a:bodyPr>
          <a:lstStyle/>
          <a:p>
            <a:pPr algn="ctr">
              <a:defRPr/>
            </a:pPr>
            <a:r>
              <a:rPr lang="en-US" sz="2400" b="1" dirty="0">
                <a:solidFill>
                  <a:srgbClr val="FF0000"/>
                </a:solidFill>
                <a:latin typeface="Calibri"/>
                <a:ea typeface="Open Sans" panose="020B0606030504020204" pitchFamily="34" charset="0"/>
                <a:cs typeface="Open Sans" panose="020B0606030504020204" pitchFamily="34" charset="0"/>
              </a:rPr>
              <a:t>collegefortn.org</a:t>
            </a:r>
          </a:p>
        </p:txBody>
      </p:sp>
    </p:spTree>
    <p:extLst>
      <p:ext uri="{BB962C8B-B14F-4D97-AF65-F5344CB8AC3E}">
        <p14:creationId xmlns:p14="http://schemas.microsoft.com/office/powerpoint/2010/main" val="2206578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TN Reconnect* Checklist</a:t>
            </a:r>
          </a:p>
        </p:txBody>
      </p:sp>
      <p:sp>
        <p:nvSpPr>
          <p:cNvPr id="3" name="Content Placeholder 2">
            <a:extLst>
              <a:ext uri="{FF2B5EF4-FFF2-40B4-BE49-F238E27FC236}">
                <a16:creationId xmlns:a16="http://schemas.microsoft.com/office/drawing/2014/main" id="{C20F17BA-8E00-453C-881A-C2DEC7C7F9F2}"/>
              </a:ext>
            </a:extLst>
          </p:cNvPr>
          <p:cNvSpPr>
            <a:spLocks noGrp="1"/>
          </p:cNvSpPr>
          <p:nvPr>
            <p:ph idx="1"/>
          </p:nvPr>
        </p:nvSpPr>
        <p:spPr/>
        <p:txBody>
          <a:bodyPr>
            <a:normAutofit/>
          </a:bodyPr>
          <a:lstStyle/>
          <a:p>
            <a:pPr marL="300038">
              <a:buFont typeface="Wingdings" pitchFamily="2" charset="2"/>
              <a:buChar char="q"/>
              <a:defRPr/>
            </a:pPr>
            <a:r>
              <a:rPr lang="en-US" dirty="0">
                <a:solidFill>
                  <a:srgbClr val="002060"/>
                </a:solidFill>
              </a:rPr>
              <a:t>Complete the TN Reconnect application at </a:t>
            </a:r>
            <a:r>
              <a:rPr lang="en-US" b="1" dirty="0">
                <a:solidFill>
                  <a:srgbClr val="002060"/>
                </a:solidFill>
              </a:rPr>
              <a:t>tnreconnect.gov.</a:t>
            </a:r>
          </a:p>
          <a:p>
            <a:pPr marL="300038">
              <a:buFont typeface="Wingdings" pitchFamily="2" charset="2"/>
              <a:buChar char="q"/>
              <a:defRPr/>
            </a:pPr>
            <a:r>
              <a:rPr lang="en-US" dirty="0">
                <a:solidFill>
                  <a:srgbClr val="002060"/>
                </a:solidFill>
              </a:rPr>
              <a:t>Apply to community college, TCAT, or eligible TN Reconnect institution. </a:t>
            </a:r>
          </a:p>
          <a:p>
            <a:pPr marL="300038">
              <a:buFont typeface="Wingdings" pitchFamily="2" charset="2"/>
              <a:buChar char="q"/>
              <a:defRPr/>
            </a:pPr>
            <a:r>
              <a:rPr lang="en-US" dirty="0">
                <a:solidFill>
                  <a:srgbClr val="002060"/>
                </a:solidFill>
              </a:rPr>
              <a:t>Submit the appropriate FAFSA at </a:t>
            </a:r>
            <a:r>
              <a:rPr lang="en-US" b="1" dirty="0">
                <a:solidFill>
                  <a:srgbClr val="002060"/>
                </a:solidFill>
              </a:rPr>
              <a:t>studentaid.gov (deadline varies).</a:t>
            </a:r>
          </a:p>
          <a:p>
            <a:pPr marL="300038">
              <a:buFont typeface="Wingdings" pitchFamily="2" charset="2"/>
              <a:buChar char="q"/>
              <a:defRPr/>
            </a:pPr>
            <a:r>
              <a:rPr lang="en-US" dirty="0">
                <a:solidFill>
                  <a:srgbClr val="002060"/>
                </a:solidFill>
              </a:rPr>
              <a:t>Enroll in a degree or certificate program at least part-time (</a:t>
            </a:r>
            <a:r>
              <a:rPr lang="en-US" b="1" dirty="0">
                <a:solidFill>
                  <a:srgbClr val="002060"/>
                </a:solidFill>
              </a:rPr>
              <a:t>6+ hours</a:t>
            </a:r>
            <a:r>
              <a:rPr lang="en-US" dirty="0">
                <a:solidFill>
                  <a:srgbClr val="002060"/>
                </a:solidFill>
              </a:rPr>
              <a:t>).  </a:t>
            </a:r>
          </a:p>
          <a:p>
            <a:pPr marL="342900" lvl="1" indent="0">
              <a:buNone/>
            </a:pPr>
            <a:endParaRPr lang="en-US" dirty="0"/>
          </a:p>
        </p:txBody>
      </p:sp>
      <p:sp>
        <p:nvSpPr>
          <p:cNvPr id="4" name="TextBox 3">
            <a:extLst>
              <a:ext uri="{FF2B5EF4-FFF2-40B4-BE49-F238E27FC236}">
                <a16:creationId xmlns:a16="http://schemas.microsoft.com/office/drawing/2014/main" id="{D9C7F92F-BFC7-4E02-80CF-8581A7988CE8}"/>
              </a:ext>
            </a:extLst>
          </p:cNvPr>
          <p:cNvSpPr txBox="1"/>
          <p:nvPr/>
        </p:nvSpPr>
        <p:spPr>
          <a:xfrm>
            <a:off x="1543050" y="5300618"/>
            <a:ext cx="6057900" cy="323165"/>
          </a:xfrm>
          <a:prstGeom prst="rect">
            <a:avLst/>
          </a:prstGeom>
          <a:noFill/>
        </p:spPr>
        <p:txBody>
          <a:bodyPr wrap="square" rtlCol="0">
            <a:spAutoFit/>
          </a:bodyPr>
          <a:lstStyle/>
          <a:p>
            <a:pPr algn="ctr"/>
            <a:r>
              <a:rPr lang="en-US" sz="1500" b="1" dirty="0">
                <a:solidFill>
                  <a:srgbClr val="1B365D"/>
                </a:solidFill>
                <a:latin typeface="Calibri"/>
              </a:rPr>
              <a:t>*Must be age 23 or independent student per FAFSA</a:t>
            </a:r>
          </a:p>
        </p:txBody>
      </p:sp>
    </p:spTree>
    <p:extLst>
      <p:ext uri="{BB962C8B-B14F-4D97-AF65-F5344CB8AC3E}">
        <p14:creationId xmlns:p14="http://schemas.microsoft.com/office/powerpoint/2010/main" val="1728383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normAutofit fontScale="90000"/>
          </a:bodyPr>
          <a:lstStyle/>
          <a:p>
            <a:r>
              <a:rPr lang="en-US" sz="4500" dirty="0"/>
              <a:t>TNP Checklist (January enrollee)</a:t>
            </a:r>
          </a:p>
        </p:txBody>
      </p:sp>
      <p:sp>
        <p:nvSpPr>
          <p:cNvPr id="3" name="Content Placeholder 2">
            <a:extLst>
              <a:ext uri="{FF2B5EF4-FFF2-40B4-BE49-F238E27FC236}">
                <a16:creationId xmlns:a16="http://schemas.microsoft.com/office/drawing/2014/main" id="{C20F17BA-8E00-453C-881A-C2DEC7C7F9F2}"/>
              </a:ext>
            </a:extLst>
          </p:cNvPr>
          <p:cNvSpPr>
            <a:spLocks noGrp="1"/>
          </p:cNvSpPr>
          <p:nvPr>
            <p:ph idx="1"/>
          </p:nvPr>
        </p:nvSpPr>
        <p:spPr/>
        <p:txBody>
          <a:bodyPr>
            <a:normAutofit/>
          </a:bodyPr>
          <a:lstStyle/>
          <a:p>
            <a:pPr>
              <a:buFont typeface="Wingdings" pitchFamily="2" charset="2"/>
              <a:buChar char="q"/>
              <a:defRPr/>
            </a:pPr>
            <a:r>
              <a:rPr lang="en-US" sz="2250" dirty="0">
                <a:solidFill>
                  <a:srgbClr val="1B365D"/>
                </a:solidFill>
              </a:rPr>
              <a:t>Apply to the Tennessee Promise program at </a:t>
            </a:r>
            <a:r>
              <a:rPr lang="en-US" sz="2250" b="1" dirty="0">
                <a:solidFill>
                  <a:srgbClr val="1B365D"/>
                </a:solidFill>
              </a:rPr>
              <a:t>tnpromise.gov</a:t>
            </a:r>
            <a:r>
              <a:rPr lang="en-US" sz="2250" dirty="0">
                <a:solidFill>
                  <a:srgbClr val="1B365D"/>
                </a:solidFill>
              </a:rPr>
              <a:t> by </a:t>
            </a:r>
            <a:r>
              <a:rPr lang="en-US" sz="2250" b="1" dirty="0">
                <a:solidFill>
                  <a:srgbClr val="1B365D"/>
                </a:solidFill>
              </a:rPr>
              <a:t>November 1, 2022</a:t>
            </a:r>
          </a:p>
          <a:p>
            <a:pPr>
              <a:buFont typeface="Wingdings" pitchFamily="2" charset="2"/>
              <a:buChar char="q"/>
              <a:defRPr/>
            </a:pPr>
            <a:r>
              <a:rPr lang="en-US" sz="2250" dirty="0">
                <a:solidFill>
                  <a:srgbClr val="1B365D"/>
                </a:solidFill>
              </a:rPr>
              <a:t>Complete 2022-23 FAFSA </a:t>
            </a:r>
            <a:r>
              <a:rPr lang="en-US" sz="2250" b="1" u="sng" dirty="0">
                <a:solidFill>
                  <a:srgbClr val="1B365D"/>
                </a:solidFill>
              </a:rPr>
              <a:t>and</a:t>
            </a:r>
            <a:r>
              <a:rPr lang="en-US" sz="2250" dirty="0">
                <a:solidFill>
                  <a:srgbClr val="1B365D"/>
                </a:solidFill>
              </a:rPr>
              <a:t> 2023-24 FAFSA at </a:t>
            </a:r>
            <a:r>
              <a:rPr lang="en-US" sz="2250" b="1" dirty="0">
                <a:solidFill>
                  <a:srgbClr val="1B365D"/>
                </a:solidFill>
              </a:rPr>
              <a:t>studentaid.gov</a:t>
            </a:r>
            <a:r>
              <a:rPr lang="en-US" sz="2250" dirty="0">
                <a:solidFill>
                  <a:srgbClr val="1B365D"/>
                </a:solidFill>
              </a:rPr>
              <a:t> by </a:t>
            </a:r>
            <a:r>
              <a:rPr lang="en-US" sz="2250" b="1" dirty="0">
                <a:solidFill>
                  <a:srgbClr val="1B365D"/>
                </a:solidFill>
              </a:rPr>
              <a:t>March 1, 2023</a:t>
            </a:r>
          </a:p>
          <a:p>
            <a:pPr>
              <a:buFont typeface="Wingdings" pitchFamily="2" charset="2"/>
              <a:buChar char="q"/>
              <a:defRPr/>
            </a:pPr>
            <a:r>
              <a:rPr lang="en-US" sz="2250" dirty="0">
                <a:solidFill>
                  <a:srgbClr val="1B365D"/>
                </a:solidFill>
              </a:rPr>
              <a:t>Satisfy mandatory meeting requirement coordinated by partnering organization</a:t>
            </a:r>
            <a:endParaRPr lang="en-US" sz="2250" b="1" dirty="0">
              <a:solidFill>
                <a:srgbClr val="1B365D"/>
              </a:solidFill>
            </a:endParaRPr>
          </a:p>
          <a:p>
            <a:pPr>
              <a:buFont typeface="Wingdings" pitchFamily="2" charset="2"/>
              <a:buChar char="q"/>
              <a:defRPr/>
            </a:pPr>
            <a:r>
              <a:rPr lang="en-US" sz="2250" dirty="0">
                <a:solidFill>
                  <a:srgbClr val="1B365D"/>
                </a:solidFill>
              </a:rPr>
              <a:t>Complete and submit 8 hours of community service by</a:t>
            </a:r>
            <a:r>
              <a:rPr lang="en-US" sz="2250" b="1" dirty="0">
                <a:solidFill>
                  <a:srgbClr val="1B365D"/>
                </a:solidFill>
              </a:rPr>
              <a:t> April 1, 2023 </a:t>
            </a:r>
            <a:r>
              <a:rPr lang="en-US" sz="2250" dirty="0">
                <a:solidFill>
                  <a:srgbClr val="1B365D"/>
                </a:solidFill>
              </a:rPr>
              <a:t>(coordinated by partnering organization)</a:t>
            </a:r>
          </a:p>
          <a:p>
            <a:pPr marL="342900" lvl="1" indent="0">
              <a:buNone/>
            </a:pPr>
            <a:endParaRPr lang="en-US" dirty="0"/>
          </a:p>
        </p:txBody>
      </p:sp>
      <p:sp>
        <p:nvSpPr>
          <p:cNvPr id="4" name="TextBox 3">
            <a:extLst>
              <a:ext uri="{FF2B5EF4-FFF2-40B4-BE49-F238E27FC236}">
                <a16:creationId xmlns:a16="http://schemas.microsoft.com/office/drawing/2014/main" id="{B581DA6F-B652-4005-922C-F0AED71FBAEB}"/>
              </a:ext>
            </a:extLst>
          </p:cNvPr>
          <p:cNvSpPr txBox="1"/>
          <p:nvPr/>
        </p:nvSpPr>
        <p:spPr>
          <a:xfrm>
            <a:off x="2228850" y="5184085"/>
            <a:ext cx="4686300" cy="1015663"/>
          </a:xfrm>
          <a:prstGeom prst="rect">
            <a:avLst/>
          </a:prstGeom>
          <a:noFill/>
        </p:spPr>
        <p:txBody>
          <a:bodyPr wrap="square" rtlCol="0">
            <a:spAutoFit/>
          </a:bodyPr>
          <a:lstStyle/>
          <a:p>
            <a:pPr marL="84535" indent="-84535"/>
            <a:r>
              <a:rPr lang="en-US" sz="1500" b="1" dirty="0">
                <a:solidFill>
                  <a:schemeClr val="tx2"/>
                </a:solidFill>
              </a:rPr>
              <a:t>*Promise allows students to attend a </a:t>
            </a:r>
            <a:r>
              <a:rPr lang="en-US" sz="1500" b="1" u="sng" dirty="0">
                <a:solidFill>
                  <a:schemeClr val="tx2"/>
                </a:solidFill>
              </a:rPr>
              <a:t>community college</a:t>
            </a:r>
            <a:r>
              <a:rPr lang="en-US" sz="1500" b="1" dirty="0">
                <a:solidFill>
                  <a:schemeClr val="tx2"/>
                </a:solidFill>
              </a:rPr>
              <a:t> </a:t>
            </a:r>
            <a:br>
              <a:rPr lang="en-US" sz="1500" b="1" dirty="0">
                <a:solidFill>
                  <a:schemeClr val="tx2"/>
                </a:solidFill>
              </a:rPr>
            </a:br>
            <a:r>
              <a:rPr lang="en-US" sz="1500" b="1" dirty="0">
                <a:solidFill>
                  <a:schemeClr val="tx2"/>
                </a:solidFill>
              </a:rPr>
              <a:t>or </a:t>
            </a:r>
            <a:r>
              <a:rPr lang="en-US" sz="1500" b="1" u="sng" dirty="0">
                <a:solidFill>
                  <a:schemeClr val="tx2"/>
                </a:solidFill>
              </a:rPr>
              <a:t>TCAT</a:t>
            </a:r>
            <a:r>
              <a:rPr lang="en-US" sz="1500" b="1" dirty="0">
                <a:solidFill>
                  <a:schemeClr val="tx2"/>
                </a:solidFill>
              </a:rPr>
              <a:t> tuition-free through a last dollar scholarship.</a:t>
            </a:r>
          </a:p>
        </p:txBody>
      </p:sp>
    </p:spTree>
    <p:extLst>
      <p:ext uri="{BB962C8B-B14F-4D97-AF65-F5344CB8AC3E}">
        <p14:creationId xmlns:p14="http://schemas.microsoft.com/office/powerpoint/2010/main" val="813144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C34E-8BB6-BDF2-04F4-E4FD0714DBA2}"/>
              </a:ext>
            </a:extLst>
          </p:cNvPr>
          <p:cNvSpPr>
            <a:spLocks noGrp="1"/>
          </p:cNvSpPr>
          <p:nvPr>
            <p:ph type="title"/>
          </p:nvPr>
        </p:nvSpPr>
        <p:spPr/>
        <p:txBody>
          <a:bodyPr/>
          <a:lstStyle/>
          <a:p>
            <a:pPr algn="ctr"/>
            <a:r>
              <a:rPr lang="en-US"/>
              <a:t>Professional School Counselors</a:t>
            </a:r>
          </a:p>
        </p:txBody>
      </p:sp>
      <p:pic>
        <p:nvPicPr>
          <p:cNvPr id="8" name="Picture 7">
            <a:extLst>
              <a:ext uri="{FF2B5EF4-FFF2-40B4-BE49-F238E27FC236}">
                <a16:creationId xmlns:a16="http://schemas.microsoft.com/office/drawing/2014/main" id="{8CDDBA0E-742D-37FA-08E4-3336E9E34791}"/>
              </a:ext>
            </a:extLst>
          </p:cNvPr>
          <p:cNvPicPr>
            <a:picLocks noChangeAspect="1"/>
          </p:cNvPicPr>
          <p:nvPr/>
        </p:nvPicPr>
        <p:blipFill>
          <a:blip r:embed="rId2"/>
          <a:stretch>
            <a:fillRect/>
          </a:stretch>
        </p:blipFill>
        <p:spPr>
          <a:xfrm>
            <a:off x="1130200" y="2465951"/>
            <a:ext cx="1697685" cy="2120793"/>
          </a:xfrm>
          <a:prstGeom prst="ellipse">
            <a:avLst/>
          </a:prstGeom>
          <a:ln>
            <a:noFill/>
          </a:ln>
          <a:effectLst>
            <a:softEdge rad="112500"/>
          </a:effectLst>
        </p:spPr>
      </p:pic>
      <p:sp>
        <p:nvSpPr>
          <p:cNvPr id="3" name="Text Placeholder 2">
            <a:extLst>
              <a:ext uri="{FF2B5EF4-FFF2-40B4-BE49-F238E27FC236}">
                <a16:creationId xmlns:a16="http://schemas.microsoft.com/office/drawing/2014/main" id="{D55C82EC-1395-DAB4-6387-DB8CEB4E9D82}"/>
              </a:ext>
            </a:extLst>
          </p:cNvPr>
          <p:cNvSpPr>
            <a:spLocks noGrp="1"/>
          </p:cNvSpPr>
          <p:nvPr>
            <p:ph type="body" idx="1"/>
          </p:nvPr>
        </p:nvSpPr>
        <p:spPr>
          <a:xfrm>
            <a:off x="911057" y="4863322"/>
            <a:ext cx="2147400" cy="606254"/>
          </a:xfrm>
        </p:spPr>
        <p:txBody>
          <a:bodyPr/>
          <a:lstStyle/>
          <a:p>
            <a:pPr marL="113665" indent="0" algn="ctr">
              <a:buNone/>
            </a:pPr>
            <a:r>
              <a:rPr lang="en-US" dirty="0"/>
              <a:t>Lance Allred</a:t>
            </a:r>
          </a:p>
          <a:p>
            <a:pPr marL="113665" indent="0" algn="ctr">
              <a:buNone/>
            </a:pPr>
            <a:r>
              <a:rPr lang="en-US" dirty="0"/>
              <a:t>11</a:t>
            </a:r>
            <a:r>
              <a:rPr lang="en-US" baseline="30000" dirty="0"/>
              <a:t>th</a:t>
            </a:r>
            <a:r>
              <a:rPr lang="en-US" dirty="0"/>
              <a:t> -12</a:t>
            </a:r>
            <a:r>
              <a:rPr lang="en-US" baseline="30000" dirty="0"/>
              <a:t>th</a:t>
            </a:r>
            <a:r>
              <a:rPr lang="en-US" dirty="0"/>
              <a:t> Grade </a:t>
            </a:r>
          </a:p>
          <a:p>
            <a:pPr marL="113665" indent="0" algn="ctr">
              <a:buNone/>
            </a:pPr>
            <a:r>
              <a:rPr lang="en-US" dirty="0"/>
              <a:t>Students Last Names: H - N</a:t>
            </a:r>
          </a:p>
        </p:txBody>
      </p:sp>
      <p:sp>
        <p:nvSpPr>
          <p:cNvPr id="4" name="Text Placeholder 3">
            <a:extLst>
              <a:ext uri="{FF2B5EF4-FFF2-40B4-BE49-F238E27FC236}">
                <a16:creationId xmlns:a16="http://schemas.microsoft.com/office/drawing/2014/main" id="{D05E3CD0-0677-48D3-B2CF-39240991C4FA}"/>
              </a:ext>
            </a:extLst>
          </p:cNvPr>
          <p:cNvSpPr>
            <a:spLocks noGrp="1"/>
          </p:cNvSpPr>
          <p:nvPr>
            <p:ph type="body" idx="2"/>
          </p:nvPr>
        </p:nvSpPr>
        <p:spPr>
          <a:xfrm>
            <a:off x="3498300" y="4863322"/>
            <a:ext cx="2147400" cy="606254"/>
          </a:xfrm>
        </p:spPr>
        <p:txBody>
          <a:bodyPr/>
          <a:lstStyle/>
          <a:p>
            <a:pPr marL="114297" indent="0" algn="ctr">
              <a:buNone/>
            </a:pPr>
            <a:r>
              <a:rPr lang="en-US" dirty="0"/>
              <a:t>Tonya Ayers</a:t>
            </a:r>
          </a:p>
          <a:p>
            <a:pPr marL="113665" indent="0" algn="ctr">
              <a:buNone/>
            </a:pPr>
            <a:r>
              <a:rPr lang="en-US" dirty="0"/>
              <a:t>11</a:t>
            </a:r>
            <a:r>
              <a:rPr lang="en-US" baseline="30000" dirty="0"/>
              <a:t>th</a:t>
            </a:r>
            <a:r>
              <a:rPr lang="en-US" dirty="0"/>
              <a:t> -12</a:t>
            </a:r>
            <a:r>
              <a:rPr lang="en-US" baseline="30000" dirty="0"/>
              <a:t>th</a:t>
            </a:r>
            <a:r>
              <a:rPr lang="en-US" dirty="0"/>
              <a:t> Grade</a:t>
            </a:r>
          </a:p>
          <a:p>
            <a:pPr marL="113665" indent="0" algn="ctr">
              <a:buNone/>
            </a:pPr>
            <a:r>
              <a:rPr lang="en-US" b="0" i="0" u="none" strike="noStrike" dirty="0">
                <a:solidFill>
                  <a:srgbClr val="000000"/>
                </a:solidFill>
                <a:effectLst/>
                <a:latin typeface="Corbel" panose="020B0503020204020204" pitchFamily="34" charset="0"/>
              </a:rPr>
              <a:t>Students Last Names: A - G</a:t>
            </a:r>
            <a:endParaRPr lang="en-US" dirty="0"/>
          </a:p>
          <a:p>
            <a:pPr marL="113665" indent="0" algn="ctr">
              <a:buNone/>
            </a:pPr>
            <a:endParaRPr lang="en-US" dirty="0"/>
          </a:p>
        </p:txBody>
      </p:sp>
      <p:pic>
        <p:nvPicPr>
          <p:cNvPr id="10" name="Picture 9">
            <a:extLst>
              <a:ext uri="{FF2B5EF4-FFF2-40B4-BE49-F238E27FC236}">
                <a16:creationId xmlns:a16="http://schemas.microsoft.com/office/drawing/2014/main" id="{761ADD67-AA16-5AF2-0062-21DA1D10753E}"/>
              </a:ext>
            </a:extLst>
          </p:cNvPr>
          <p:cNvPicPr>
            <a:picLocks noChangeAspect="1"/>
          </p:cNvPicPr>
          <p:nvPr/>
        </p:nvPicPr>
        <p:blipFill>
          <a:blip r:embed="rId3"/>
          <a:stretch>
            <a:fillRect/>
          </a:stretch>
        </p:blipFill>
        <p:spPr>
          <a:xfrm>
            <a:off x="3596396" y="2377906"/>
            <a:ext cx="1920741" cy="2208839"/>
          </a:xfrm>
          <a:prstGeom prst="ellipse">
            <a:avLst/>
          </a:prstGeom>
          <a:ln>
            <a:noFill/>
          </a:ln>
          <a:effectLst>
            <a:softEdge rad="112500"/>
          </a:effectLst>
        </p:spPr>
      </p:pic>
      <p:sp>
        <p:nvSpPr>
          <p:cNvPr id="5" name="Text Placeholder 4">
            <a:extLst>
              <a:ext uri="{FF2B5EF4-FFF2-40B4-BE49-F238E27FC236}">
                <a16:creationId xmlns:a16="http://schemas.microsoft.com/office/drawing/2014/main" id="{F8200DB6-43D2-2E4D-3092-1F40B681A918}"/>
              </a:ext>
            </a:extLst>
          </p:cNvPr>
          <p:cNvSpPr>
            <a:spLocks noGrp="1"/>
          </p:cNvSpPr>
          <p:nvPr>
            <p:ph type="body" idx="3"/>
          </p:nvPr>
        </p:nvSpPr>
        <p:spPr>
          <a:xfrm>
            <a:off x="5949261" y="4863322"/>
            <a:ext cx="2147400" cy="606254"/>
          </a:xfrm>
        </p:spPr>
        <p:txBody>
          <a:bodyPr/>
          <a:lstStyle/>
          <a:p>
            <a:pPr marL="114297" indent="0" algn="ctr">
              <a:buNone/>
            </a:pPr>
            <a:r>
              <a:rPr lang="en-US" dirty="0" err="1"/>
              <a:t>Tranese</a:t>
            </a:r>
            <a:r>
              <a:rPr lang="en-US" dirty="0"/>
              <a:t> Nelms</a:t>
            </a:r>
          </a:p>
          <a:p>
            <a:pPr marL="114297" indent="0" algn="ctr">
              <a:buNone/>
            </a:pPr>
            <a:r>
              <a:rPr lang="en-US" dirty="0"/>
              <a:t>11</a:t>
            </a:r>
            <a:r>
              <a:rPr lang="en-US" baseline="30000" dirty="0"/>
              <a:t>th</a:t>
            </a:r>
            <a:r>
              <a:rPr lang="en-US" dirty="0"/>
              <a:t> -12</a:t>
            </a:r>
            <a:r>
              <a:rPr lang="en-US" baseline="30000" dirty="0"/>
              <a:t>th</a:t>
            </a:r>
            <a:r>
              <a:rPr lang="en-US" dirty="0"/>
              <a:t> Grade</a:t>
            </a:r>
          </a:p>
          <a:p>
            <a:pPr marL="114297" indent="0" algn="ctr">
              <a:buNone/>
            </a:pPr>
            <a:r>
              <a:rPr lang="en-US" b="0" i="0" u="none" strike="noStrike" dirty="0">
                <a:solidFill>
                  <a:srgbClr val="000000"/>
                </a:solidFill>
                <a:effectLst/>
                <a:latin typeface="Corbel" panose="020B0503020204020204" pitchFamily="34" charset="0"/>
              </a:rPr>
              <a:t>Students Last Names: O - Z</a:t>
            </a:r>
            <a:r>
              <a:rPr lang="en-US" dirty="0"/>
              <a:t> </a:t>
            </a:r>
          </a:p>
        </p:txBody>
      </p:sp>
      <p:sp>
        <p:nvSpPr>
          <p:cNvPr id="6" name="Slide Number Placeholder 5">
            <a:extLst>
              <a:ext uri="{FF2B5EF4-FFF2-40B4-BE49-F238E27FC236}">
                <a16:creationId xmlns:a16="http://schemas.microsoft.com/office/drawing/2014/main" id="{BFBB0AD0-6352-C65A-176F-851744FBCEDD}"/>
              </a:ext>
            </a:extLst>
          </p:cNvPr>
          <p:cNvSpPr>
            <a:spLocks noGrp="1"/>
          </p:cNvSpPr>
          <p:nvPr>
            <p:ph type="sldNum" idx="12"/>
          </p:nvPr>
        </p:nvSpPr>
        <p:spPr/>
        <p:txBody>
          <a:bodyPr/>
          <a:lstStyle/>
          <a:p>
            <a:fld id="{00000000-1234-1234-1234-123412341234}" type="slidenum">
              <a:rPr lang="en" smtClean="0"/>
              <a:pPr/>
              <a:t>25</a:t>
            </a:fld>
            <a:endParaRPr lang="en"/>
          </a:p>
        </p:txBody>
      </p:sp>
      <p:pic>
        <p:nvPicPr>
          <p:cNvPr id="9" name="Picture 8">
            <a:extLst>
              <a:ext uri="{FF2B5EF4-FFF2-40B4-BE49-F238E27FC236}">
                <a16:creationId xmlns:a16="http://schemas.microsoft.com/office/drawing/2014/main" id="{500D42BB-C39C-DCDE-5907-DAFC5B40C414}"/>
              </a:ext>
            </a:extLst>
          </p:cNvPr>
          <p:cNvPicPr>
            <a:picLocks noChangeAspect="1"/>
          </p:cNvPicPr>
          <p:nvPr/>
        </p:nvPicPr>
        <p:blipFill>
          <a:blip r:embed="rId4"/>
          <a:stretch>
            <a:fillRect/>
          </a:stretch>
        </p:blipFill>
        <p:spPr>
          <a:xfrm>
            <a:off x="6062591" y="2378690"/>
            <a:ext cx="1920741" cy="2208840"/>
          </a:xfrm>
          <a:prstGeom prst="ellipse">
            <a:avLst/>
          </a:prstGeom>
          <a:ln>
            <a:noFill/>
          </a:ln>
          <a:effectLst>
            <a:softEdge rad="112500"/>
          </a:effectLst>
        </p:spPr>
      </p:pic>
    </p:spTree>
    <p:extLst>
      <p:ext uri="{BB962C8B-B14F-4D97-AF65-F5344CB8AC3E}">
        <p14:creationId xmlns:p14="http://schemas.microsoft.com/office/powerpoint/2010/main" val="3063013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81094DBC-BC46-467D-8266-0B540BD5CB88}"/>
              </a:ext>
            </a:extLst>
          </p:cNvPr>
          <p:cNvSpPr>
            <a:spLocks noGrp="1"/>
          </p:cNvSpPr>
          <p:nvPr>
            <p:ph type="title"/>
          </p:nvPr>
        </p:nvSpPr>
        <p:spPr>
          <a:xfrm>
            <a:off x="1443491" y="369092"/>
            <a:ext cx="6571343" cy="1062842"/>
          </a:xfrm>
        </p:spPr>
        <p:txBody>
          <a:bodyPr/>
          <a:lstStyle/>
          <a:p>
            <a:r>
              <a:rPr lang="en-US" altLang="en-US" dirty="0"/>
              <a:t>FAFSA Information</a:t>
            </a:r>
            <a:br>
              <a:rPr lang="en-US" altLang="en-US" dirty="0"/>
            </a:br>
            <a:r>
              <a:rPr lang="en-US" altLang="en-US" dirty="0"/>
              <a:t>Felicia Orr, TSAC</a:t>
            </a:r>
          </a:p>
        </p:txBody>
      </p:sp>
      <p:sp>
        <p:nvSpPr>
          <p:cNvPr id="35843" name="Content Placeholder 2">
            <a:extLst>
              <a:ext uri="{FF2B5EF4-FFF2-40B4-BE49-F238E27FC236}">
                <a16:creationId xmlns:a16="http://schemas.microsoft.com/office/drawing/2014/main" id="{C1CF19AF-FFA8-4FDD-A53B-65EF209CA211}"/>
              </a:ext>
            </a:extLst>
          </p:cNvPr>
          <p:cNvSpPr>
            <a:spLocks noGrp="1"/>
          </p:cNvSpPr>
          <p:nvPr>
            <p:ph idx="1"/>
          </p:nvPr>
        </p:nvSpPr>
        <p:spPr/>
        <p:txBody>
          <a:bodyPr/>
          <a:lstStyle/>
          <a:p>
            <a:pPr marL="0" indent="0" algn="ctr">
              <a:buFont typeface="Arial" panose="020B0604020202020204" pitchFamily="34" charset="0"/>
              <a:buNone/>
            </a:pPr>
            <a:endParaRPr lang="en-US" altLang="en-US" dirty="0"/>
          </a:p>
          <a:p>
            <a:pPr marL="0" indent="0" algn="ctr">
              <a:buFont typeface="Arial" panose="020B0604020202020204" pitchFamily="34" charset="0"/>
              <a:buNone/>
            </a:pPr>
            <a:br>
              <a:rPr lang="en-US" altLang="en-US" dirty="0"/>
            </a:br>
            <a:endParaRPr lang="en-US" altLang="en-US" dirty="0"/>
          </a:p>
        </p:txBody>
      </p:sp>
      <p:pic>
        <p:nvPicPr>
          <p:cNvPr id="2" name="Picture 1">
            <a:extLst>
              <a:ext uri="{FF2B5EF4-FFF2-40B4-BE49-F238E27FC236}">
                <a16:creationId xmlns:a16="http://schemas.microsoft.com/office/drawing/2014/main" id="{F66D477C-6193-B64B-9411-48D6343A32E4}"/>
              </a:ext>
            </a:extLst>
          </p:cNvPr>
          <p:cNvPicPr>
            <a:picLocks noChangeAspect="1"/>
          </p:cNvPicPr>
          <p:nvPr/>
        </p:nvPicPr>
        <p:blipFill>
          <a:blip r:embed="rId2"/>
          <a:stretch>
            <a:fillRect/>
          </a:stretch>
        </p:blipFill>
        <p:spPr>
          <a:xfrm>
            <a:off x="1009649" y="2118405"/>
            <a:ext cx="7127422" cy="4379004"/>
          </a:xfrm>
          <a:prstGeom prst="rect">
            <a:avLst/>
          </a:prstGeom>
        </p:spPr>
      </p:pic>
    </p:spTree>
    <p:extLst>
      <p:ext uri="{BB962C8B-B14F-4D97-AF65-F5344CB8AC3E}">
        <p14:creationId xmlns:p14="http://schemas.microsoft.com/office/powerpoint/2010/main" val="3026420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6E370CA-C801-446C-998C-5CDC911381BE}"/>
              </a:ext>
            </a:extLst>
          </p:cNvPr>
          <p:cNvSpPr>
            <a:spLocks noGrp="1"/>
          </p:cNvSpPr>
          <p:nvPr>
            <p:ph type="title"/>
          </p:nvPr>
        </p:nvSpPr>
        <p:spPr>
          <a:xfrm>
            <a:off x="3724072" y="629268"/>
            <a:ext cx="4939868" cy="1286160"/>
          </a:xfrm>
        </p:spPr>
        <p:txBody>
          <a:bodyPr anchor="b">
            <a:normAutofit fontScale="90000"/>
          </a:bodyPr>
          <a:lstStyle/>
          <a:p>
            <a:pPr>
              <a:lnSpc>
                <a:spcPct val="90000"/>
              </a:lnSpc>
            </a:pPr>
            <a:r>
              <a:rPr lang="en-US" altLang="en-US" sz="4100"/>
              <a:t>Minimum Graduation Requirements</a:t>
            </a:r>
          </a:p>
        </p:txBody>
      </p:sp>
      <p:sp>
        <p:nvSpPr>
          <p:cNvPr id="17411" name="Content Placeholder 2">
            <a:extLst>
              <a:ext uri="{FF2B5EF4-FFF2-40B4-BE49-F238E27FC236}">
                <a16:creationId xmlns:a16="http://schemas.microsoft.com/office/drawing/2014/main" id="{259CCAF3-0069-4476-93C6-43DF4326BE9B}"/>
              </a:ext>
            </a:extLst>
          </p:cNvPr>
          <p:cNvSpPr>
            <a:spLocks noGrp="1"/>
          </p:cNvSpPr>
          <p:nvPr>
            <p:ph idx="1"/>
          </p:nvPr>
        </p:nvSpPr>
        <p:spPr>
          <a:xfrm>
            <a:off x="3724073" y="2438400"/>
            <a:ext cx="4939867" cy="3785419"/>
          </a:xfrm>
        </p:spPr>
        <p:txBody>
          <a:bodyPr>
            <a:normAutofit fontScale="92500" lnSpcReduction="20000"/>
          </a:bodyPr>
          <a:lstStyle/>
          <a:p>
            <a:pPr marL="0" indent="0">
              <a:lnSpc>
                <a:spcPct val="90000"/>
              </a:lnSpc>
              <a:buFont typeface="Arial" panose="020B0604020202020204" pitchFamily="34" charset="0"/>
              <a:buNone/>
            </a:pPr>
            <a:r>
              <a:rPr lang="en-US" altLang="en-US" sz="1400"/>
              <a:t>To earn a regular high school diploma, students must meet the minimum standards established by the State Board of Education and earn the following 22 units of credit: </a:t>
            </a:r>
          </a:p>
          <a:p>
            <a:pPr marL="0" indent="0">
              <a:lnSpc>
                <a:spcPct val="90000"/>
              </a:lnSpc>
              <a:buFont typeface="Arial" panose="020B0604020202020204" pitchFamily="34" charset="0"/>
              <a:buNone/>
            </a:pPr>
            <a:endParaRPr lang="en-US" altLang="en-US" sz="1400"/>
          </a:p>
          <a:p>
            <a:pPr marL="0" indent="0">
              <a:lnSpc>
                <a:spcPct val="90000"/>
              </a:lnSpc>
              <a:buFont typeface="Arial" panose="020B0604020202020204" pitchFamily="34" charset="0"/>
              <a:buNone/>
            </a:pPr>
            <a:r>
              <a:rPr lang="en-US" altLang="en-US" sz="1400"/>
              <a:t>English 		4 units</a:t>
            </a:r>
          </a:p>
          <a:p>
            <a:pPr marL="0" indent="0">
              <a:lnSpc>
                <a:spcPct val="90000"/>
              </a:lnSpc>
              <a:buFont typeface="Arial" panose="020B0604020202020204" pitchFamily="34" charset="0"/>
              <a:buNone/>
            </a:pPr>
            <a:r>
              <a:rPr lang="en-US" altLang="en-US" sz="1400"/>
              <a:t>Mathematics	4 units</a:t>
            </a:r>
          </a:p>
          <a:p>
            <a:pPr marL="0" indent="0">
              <a:lnSpc>
                <a:spcPct val="90000"/>
              </a:lnSpc>
              <a:buFont typeface="Arial" panose="020B0604020202020204" pitchFamily="34" charset="0"/>
              <a:buNone/>
            </a:pPr>
            <a:r>
              <a:rPr lang="en-US" altLang="en-US" sz="1400"/>
              <a:t>Science 		3 units</a:t>
            </a:r>
          </a:p>
          <a:p>
            <a:pPr marL="0" indent="0">
              <a:lnSpc>
                <a:spcPct val="90000"/>
              </a:lnSpc>
              <a:buFont typeface="Arial" panose="020B0604020202020204" pitchFamily="34" charset="0"/>
              <a:buNone/>
            </a:pPr>
            <a:r>
              <a:rPr lang="en-US" altLang="en-US" sz="1400"/>
              <a:t>Social Studies 	3 units</a:t>
            </a:r>
          </a:p>
          <a:p>
            <a:pPr marL="0" indent="0">
              <a:lnSpc>
                <a:spcPct val="90000"/>
              </a:lnSpc>
              <a:buFont typeface="Arial" panose="020B0604020202020204" pitchFamily="34" charset="0"/>
              <a:buNone/>
            </a:pPr>
            <a:r>
              <a:rPr lang="en-US" altLang="en-US" sz="1400"/>
              <a:t>Wellness		1 unit		</a:t>
            </a:r>
          </a:p>
          <a:p>
            <a:pPr marL="0" indent="0">
              <a:lnSpc>
                <a:spcPct val="90000"/>
              </a:lnSpc>
              <a:buFont typeface="Arial" panose="020B0604020202020204" pitchFamily="34" charset="0"/>
              <a:buNone/>
            </a:pPr>
            <a:r>
              <a:rPr lang="en-US" altLang="en-US" sz="1400"/>
              <a:t>Physical Education	.5 unit</a:t>
            </a:r>
          </a:p>
          <a:p>
            <a:pPr marL="0" indent="0">
              <a:lnSpc>
                <a:spcPct val="90000"/>
              </a:lnSpc>
              <a:buFont typeface="Arial" panose="020B0604020202020204" pitchFamily="34" charset="0"/>
              <a:buNone/>
            </a:pPr>
            <a:r>
              <a:rPr lang="en-US" altLang="en-US" sz="1400"/>
              <a:t>Personal Finance	.5 unit</a:t>
            </a:r>
          </a:p>
          <a:p>
            <a:pPr marL="0" indent="0">
              <a:lnSpc>
                <a:spcPct val="90000"/>
              </a:lnSpc>
              <a:buFont typeface="Arial" panose="020B0604020202020204" pitchFamily="34" charset="0"/>
              <a:buNone/>
            </a:pPr>
            <a:r>
              <a:rPr lang="en-US" altLang="en-US" sz="1400"/>
              <a:t>Electives 		3 units</a:t>
            </a:r>
          </a:p>
          <a:p>
            <a:pPr marL="0" indent="0">
              <a:lnSpc>
                <a:spcPct val="90000"/>
              </a:lnSpc>
              <a:buFont typeface="Arial" panose="020B0604020202020204" pitchFamily="34" charset="0"/>
              <a:buNone/>
            </a:pPr>
            <a:r>
              <a:rPr lang="en-US" altLang="en-US" sz="1400"/>
              <a:t>Foreign Language 	2 units</a:t>
            </a:r>
          </a:p>
          <a:p>
            <a:pPr marL="0" indent="0">
              <a:lnSpc>
                <a:spcPct val="90000"/>
              </a:lnSpc>
              <a:buFont typeface="Arial" panose="020B0604020202020204" pitchFamily="34" charset="0"/>
              <a:buNone/>
            </a:pPr>
            <a:r>
              <a:rPr lang="en-US" altLang="en-US" sz="1400"/>
              <a:t>Fine Arts		1 unit</a:t>
            </a:r>
          </a:p>
          <a:p>
            <a:pPr marL="0" indent="0">
              <a:lnSpc>
                <a:spcPct val="90000"/>
              </a:lnSpc>
              <a:buFont typeface="Arial" panose="020B0604020202020204" pitchFamily="34" charset="0"/>
              <a:buNone/>
            </a:pPr>
            <a:r>
              <a:rPr lang="en-US" altLang="en-US" sz="1400"/>
              <a:t>Total		</a:t>
            </a:r>
            <a:r>
              <a:rPr lang="en-US" altLang="en-US" sz="1400" b="1"/>
              <a:t>22 units</a:t>
            </a:r>
          </a:p>
          <a:p>
            <a:pPr marL="0" indent="0">
              <a:lnSpc>
                <a:spcPct val="90000"/>
              </a:lnSpc>
              <a:buFont typeface="Arial" panose="020B0604020202020204" pitchFamily="34" charset="0"/>
              <a:buNone/>
            </a:pPr>
            <a:endParaRPr lang="en-US" altLang="en-US" sz="1400"/>
          </a:p>
        </p:txBody>
      </p:sp>
      <p:pic>
        <p:nvPicPr>
          <p:cNvPr id="17413" name="Picture 17412" descr="Glasses on top of a book">
            <a:extLst>
              <a:ext uri="{FF2B5EF4-FFF2-40B4-BE49-F238E27FC236}">
                <a16:creationId xmlns:a16="http://schemas.microsoft.com/office/drawing/2014/main" id="{F09A4327-BE5D-4072-9107-81C79AB6085D}"/>
              </a:ext>
            </a:extLst>
          </p:cNvPr>
          <p:cNvPicPr>
            <a:picLocks noChangeAspect="1"/>
          </p:cNvPicPr>
          <p:nvPr/>
        </p:nvPicPr>
        <p:blipFill rotWithShape="1">
          <a:blip r:embed="rId2"/>
          <a:srcRect l="20541" r="45873" b="-1"/>
          <a:stretch/>
        </p:blipFill>
        <p:spPr>
          <a:xfrm>
            <a:off x="20" y="10"/>
            <a:ext cx="3476673" cy="6857990"/>
          </a:xfrm>
          <a:prstGeom prst="rect">
            <a:avLst/>
          </a:prstGeom>
          <a:effec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6E370CA-C801-446C-998C-5CDC911381BE}"/>
              </a:ext>
            </a:extLst>
          </p:cNvPr>
          <p:cNvSpPr>
            <a:spLocks noGrp="1"/>
          </p:cNvSpPr>
          <p:nvPr>
            <p:ph type="title"/>
          </p:nvPr>
        </p:nvSpPr>
        <p:spPr>
          <a:xfrm>
            <a:off x="2553858" y="629268"/>
            <a:ext cx="6110082" cy="1286160"/>
          </a:xfrm>
        </p:spPr>
        <p:txBody>
          <a:bodyPr anchor="b">
            <a:normAutofit/>
          </a:bodyPr>
          <a:lstStyle/>
          <a:p>
            <a:r>
              <a:rPr lang="en-US" altLang="en-US" sz="3400" dirty="0"/>
              <a:t>Tennessee Ready graduates</a:t>
            </a:r>
          </a:p>
        </p:txBody>
      </p:sp>
      <p:graphicFrame>
        <p:nvGraphicFramePr>
          <p:cNvPr id="17413" name="Content Placeholder 2">
            <a:extLst>
              <a:ext uri="{FF2B5EF4-FFF2-40B4-BE49-F238E27FC236}">
                <a16:creationId xmlns:a16="http://schemas.microsoft.com/office/drawing/2014/main" id="{A64C9CCA-105E-47F8-BCE0-77B0BBDE24BD}"/>
              </a:ext>
            </a:extLst>
          </p:cNvPr>
          <p:cNvGraphicFramePr>
            <a:graphicFrameLocks noGrp="1"/>
          </p:cNvGraphicFramePr>
          <p:nvPr>
            <p:ph idx="1"/>
            <p:extLst>
              <p:ext uri="{D42A27DB-BD31-4B8C-83A1-F6EECF244321}">
                <p14:modId xmlns:p14="http://schemas.microsoft.com/office/powerpoint/2010/main" val="3531644697"/>
              </p:ext>
            </p:extLst>
          </p:nvPr>
        </p:nvGraphicFramePr>
        <p:xfrm>
          <a:off x="1555617" y="1924046"/>
          <a:ext cx="7115127" cy="4401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4" name="Picture 17413">
            <a:extLst>
              <a:ext uri="{FF2B5EF4-FFF2-40B4-BE49-F238E27FC236}">
                <a16:creationId xmlns:a16="http://schemas.microsoft.com/office/drawing/2014/main" id="{34F8A8D4-995E-4138-ABE8-E74000959B57}"/>
              </a:ext>
            </a:extLst>
          </p:cNvPr>
          <p:cNvPicPr>
            <a:picLocks noChangeAspect="1"/>
          </p:cNvPicPr>
          <p:nvPr/>
        </p:nvPicPr>
        <p:blipFill rotWithShape="1">
          <a:blip r:embed="rId7"/>
          <a:srcRect l="41779" r="24381" b="-1"/>
          <a:stretch/>
        </p:blipFill>
        <p:spPr>
          <a:xfrm>
            <a:off x="-1600200" y="0"/>
            <a:ext cx="3476673" cy="6857990"/>
          </a:xfrm>
          <a:prstGeom prst="rect">
            <a:avLst/>
          </a:prstGeom>
          <a:effectLst/>
        </p:spPr>
      </p:pic>
    </p:spTree>
    <p:extLst>
      <p:ext uri="{BB962C8B-B14F-4D97-AF65-F5344CB8AC3E}">
        <p14:creationId xmlns:p14="http://schemas.microsoft.com/office/powerpoint/2010/main" val="1703938696"/>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6E370CA-C801-446C-998C-5CDC911381BE}"/>
              </a:ext>
            </a:extLst>
          </p:cNvPr>
          <p:cNvSpPr>
            <a:spLocks noGrp="1"/>
          </p:cNvSpPr>
          <p:nvPr>
            <p:ph type="title"/>
          </p:nvPr>
        </p:nvSpPr>
        <p:spPr>
          <a:xfrm>
            <a:off x="2553858" y="629268"/>
            <a:ext cx="6110082" cy="1286160"/>
          </a:xfrm>
        </p:spPr>
        <p:txBody>
          <a:bodyPr anchor="b">
            <a:normAutofit/>
          </a:bodyPr>
          <a:lstStyle/>
          <a:p>
            <a:r>
              <a:rPr lang="en-US" altLang="en-US" sz="3400" dirty="0"/>
              <a:t>Tennessee Ready graduates</a:t>
            </a:r>
          </a:p>
        </p:txBody>
      </p:sp>
      <p:graphicFrame>
        <p:nvGraphicFramePr>
          <p:cNvPr id="17413" name="Content Placeholder 2">
            <a:extLst>
              <a:ext uri="{FF2B5EF4-FFF2-40B4-BE49-F238E27FC236}">
                <a16:creationId xmlns:a16="http://schemas.microsoft.com/office/drawing/2014/main" id="{A64C9CCA-105E-47F8-BCE0-77B0BBDE24BD}"/>
              </a:ext>
            </a:extLst>
          </p:cNvPr>
          <p:cNvGraphicFramePr>
            <a:graphicFrameLocks noGrp="1"/>
          </p:cNvGraphicFramePr>
          <p:nvPr>
            <p:ph idx="1"/>
            <p:extLst>
              <p:ext uri="{D42A27DB-BD31-4B8C-83A1-F6EECF244321}">
                <p14:modId xmlns:p14="http://schemas.microsoft.com/office/powerpoint/2010/main" val="144716998"/>
              </p:ext>
            </p:extLst>
          </p:nvPr>
        </p:nvGraphicFramePr>
        <p:xfrm>
          <a:off x="1555617" y="1924046"/>
          <a:ext cx="7115127" cy="4401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4" name="Picture 17413">
            <a:extLst>
              <a:ext uri="{FF2B5EF4-FFF2-40B4-BE49-F238E27FC236}">
                <a16:creationId xmlns:a16="http://schemas.microsoft.com/office/drawing/2014/main" id="{34F8A8D4-995E-4138-ABE8-E74000959B57}"/>
              </a:ext>
            </a:extLst>
          </p:cNvPr>
          <p:cNvPicPr>
            <a:picLocks noChangeAspect="1"/>
          </p:cNvPicPr>
          <p:nvPr/>
        </p:nvPicPr>
        <p:blipFill rotWithShape="1">
          <a:blip r:embed="rId7"/>
          <a:srcRect l="41779" r="24381" b="-1"/>
          <a:stretch/>
        </p:blipFill>
        <p:spPr>
          <a:xfrm>
            <a:off x="-1600200" y="0"/>
            <a:ext cx="3476673" cy="6857990"/>
          </a:xfrm>
          <a:prstGeom prst="rect">
            <a:avLst/>
          </a:prstGeom>
          <a:effectLst/>
        </p:spPr>
      </p:pic>
    </p:spTree>
    <p:extLst>
      <p:ext uri="{BB962C8B-B14F-4D97-AF65-F5344CB8AC3E}">
        <p14:creationId xmlns:p14="http://schemas.microsoft.com/office/powerpoint/2010/main" val="124456255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00550" y="2971801"/>
            <a:ext cx="3600448" cy="1021076"/>
          </a:xfrm>
        </p:spPr>
        <p:txBody>
          <a:bodyPr>
            <a:normAutofit fontScale="92500" lnSpcReduction="10000"/>
          </a:bodyPr>
          <a:lstStyle/>
          <a:p>
            <a:pPr marL="0" indent="0" algn="ctr">
              <a:buNone/>
            </a:pPr>
            <a:r>
              <a:rPr lang="en-US" sz="3000" b="1" dirty="0"/>
              <a:t>Felicia.Orr@tn.gov</a:t>
            </a:r>
            <a:br>
              <a:rPr lang="en-US" sz="3000" b="1" dirty="0"/>
            </a:br>
            <a:r>
              <a:rPr lang="en-US" sz="3000" b="1" dirty="0"/>
              <a:t>615-390-4461</a:t>
            </a:r>
            <a:endParaRPr lang="en-US" sz="2700" b="1" dirty="0"/>
          </a:p>
        </p:txBody>
      </p:sp>
      <p:pic>
        <p:nvPicPr>
          <p:cNvPr id="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1328" t="21824" r="30446" b="21937"/>
          <a:stretch/>
        </p:blipFill>
        <p:spPr bwMode="auto">
          <a:xfrm>
            <a:off x="1714500" y="2853545"/>
            <a:ext cx="1257300" cy="120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825"/>
          <a:stretch/>
        </p:blipFill>
        <p:spPr bwMode="auto">
          <a:xfrm>
            <a:off x="2991403" y="2995723"/>
            <a:ext cx="1338257" cy="41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940"/>
          <a:stretch/>
        </p:blipFill>
        <p:spPr bwMode="auto">
          <a:xfrm>
            <a:off x="2997563" y="3486150"/>
            <a:ext cx="1336180" cy="41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514850" y="2985703"/>
            <a:ext cx="0" cy="939788"/>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pic>
        <p:nvPicPr>
          <p:cNvPr id="7" name="Picture 2" descr="C:\Users\cb50344\AppData\Local\Microsoft\Windows\INetCache\IE\5N0HM600\Twitter_bird_logo[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7551" y="4471204"/>
            <a:ext cx="475261" cy="3865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691282" y="4419169"/>
            <a:ext cx="1496949" cy="461665"/>
          </a:xfrm>
          <a:prstGeom prst="rect">
            <a:avLst/>
          </a:prstGeom>
        </p:spPr>
        <p:txBody>
          <a:bodyPr wrap="none">
            <a:spAutoFit/>
          </a:bodyPr>
          <a:lstStyle/>
          <a:p>
            <a:pPr algn="ctr">
              <a:defRPr/>
            </a:pPr>
            <a:r>
              <a:rPr lang="en-US" sz="2400" b="1" dirty="0" err="1">
                <a:solidFill>
                  <a:srgbClr val="FF0000"/>
                </a:solidFill>
                <a:latin typeface="Calibri"/>
                <a:ea typeface="Open Sans" panose="020B0606030504020204" pitchFamily="34" charset="0"/>
                <a:cs typeface="Open Sans" panose="020B0606030504020204" pitchFamily="34" charset="0"/>
              </a:rPr>
              <a:t>tnpromise</a:t>
            </a:r>
            <a:endParaRPr lang="en-US" sz="2400" b="1" dirty="0">
              <a:solidFill>
                <a:srgbClr val="FF0000"/>
              </a:solidFill>
              <a:latin typeface="Calibri"/>
              <a:ea typeface="Open Sans" panose="020B0606030504020204" pitchFamily="34" charset="0"/>
              <a:cs typeface="Open Sans" panose="020B0606030504020204" pitchFamily="34" charset="0"/>
            </a:endParaRPr>
          </a:p>
        </p:txBody>
      </p:sp>
      <p:pic>
        <p:nvPicPr>
          <p:cNvPr id="9" name="Picture 2" descr="Website Icon - Westside Regional Center">
            <a:extLst>
              <a:ext uri="{FF2B5EF4-FFF2-40B4-BE49-F238E27FC236}">
                <a16:creationId xmlns:a16="http://schemas.microsoft.com/office/drawing/2014/main" id="{DDF7AE2D-952F-4E11-B448-466AB32A88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4914900"/>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AB18392-8E42-440F-AF34-8E8D425E5BB4}"/>
              </a:ext>
            </a:extLst>
          </p:cNvPr>
          <p:cNvSpPr/>
          <p:nvPr/>
        </p:nvSpPr>
        <p:spPr>
          <a:xfrm>
            <a:off x="3692363" y="4933519"/>
            <a:ext cx="2216377" cy="461665"/>
          </a:xfrm>
          <a:prstGeom prst="rect">
            <a:avLst/>
          </a:prstGeom>
        </p:spPr>
        <p:txBody>
          <a:bodyPr wrap="none">
            <a:spAutoFit/>
          </a:bodyPr>
          <a:lstStyle/>
          <a:p>
            <a:pPr algn="ctr">
              <a:defRPr/>
            </a:pPr>
            <a:r>
              <a:rPr lang="en-US" sz="2400" b="1" dirty="0">
                <a:solidFill>
                  <a:srgbClr val="FF0000"/>
                </a:solidFill>
                <a:latin typeface="Calibri"/>
                <a:ea typeface="Open Sans" panose="020B0606030504020204" pitchFamily="34" charset="0"/>
                <a:cs typeface="Open Sans" panose="020B0606030504020204" pitchFamily="34" charset="0"/>
              </a:rPr>
              <a:t>collegefortn.org</a:t>
            </a:r>
          </a:p>
        </p:txBody>
      </p:sp>
    </p:spTree>
    <p:extLst>
      <p:ext uri="{BB962C8B-B14F-4D97-AF65-F5344CB8AC3E}">
        <p14:creationId xmlns:p14="http://schemas.microsoft.com/office/powerpoint/2010/main" val="613188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982FF2E-1CC9-4A2D-977B-8650C6FCB2B8}"/>
              </a:ext>
            </a:extLst>
          </p:cNvPr>
          <p:cNvSpPr>
            <a:spLocks noGrp="1"/>
          </p:cNvSpPr>
          <p:nvPr>
            <p:ph type="title"/>
          </p:nvPr>
        </p:nvSpPr>
        <p:spPr>
          <a:xfrm>
            <a:off x="3724072" y="629268"/>
            <a:ext cx="4939868" cy="1286160"/>
          </a:xfrm>
        </p:spPr>
        <p:txBody>
          <a:bodyPr anchor="b">
            <a:normAutofit/>
          </a:bodyPr>
          <a:lstStyle/>
          <a:p>
            <a:r>
              <a:rPr lang="en-US" altLang="en-US"/>
              <a:t>Honors Diploma</a:t>
            </a:r>
          </a:p>
        </p:txBody>
      </p:sp>
      <p:sp>
        <p:nvSpPr>
          <p:cNvPr id="3" name="Content Placeholder 2">
            <a:extLst>
              <a:ext uri="{FF2B5EF4-FFF2-40B4-BE49-F238E27FC236}">
                <a16:creationId xmlns:a16="http://schemas.microsoft.com/office/drawing/2014/main" id="{A4AD5AC5-5DE7-486D-BC7C-075D11CE472C}"/>
              </a:ext>
            </a:extLst>
          </p:cNvPr>
          <p:cNvSpPr>
            <a:spLocks noGrp="1"/>
          </p:cNvSpPr>
          <p:nvPr>
            <p:ph idx="1"/>
          </p:nvPr>
        </p:nvSpPr>
        <p:spPr>
          <a:xfrm>
            <a:off x="3724073" y="2438400"/>
            <a:ext cx="4939867" cy="3785419"/>
          </a:xfrm>
        </p:spPr>
        <p:txBody>
          <a:bodyPr>
            <a:normAutofit/>
          </a:bodyPr>
          <a:lstStyle/>
          <a:p>
            <a:pPr marL="0" indent="0">
              <a:buFont typeface="Arial" panose="020B0604020202020204" pitchFamily="34" charset="0"/>
              <a:buNone/>
              <a:defRPr/>
            </a:pPr>
            <a:r>
              <a:rPr lang="en-US" sz="1700"/>
              <a:t>In addition to regular SCS diploma requirements, student must score at or above all of the subject area readiness benchmarks on the ACT (or equivalent scores on SAT)</a:t>
            </a:r>
          </a:p>
          <a:p>
            <a:pPr>
              <a:defRPr/>
            </a:pPr>
            <a:r>
              <a:rPr lang="en-US" sz="1700"/>
              <a:t>English 18</a:t>
            </a:r>
          </a:p>
          <a:p>
            <a:pPr>
              <a:defRPr/>
            </a:pPr>
            <a:r>
              <a:rPr lang="en-US" sz="1700"/>
              <a:t>Reading 22</a:t>
            </a:r>
          </a:p>
          <a:p>
            <a:pPr>
              <a:defRPr/>
            </a:pPr>
            <a:r>
              <a:rPr lang="en-US" sz="1700"/>
              <a:t>Math 22</a:t>
            </a:r>
          </a:p>
          <a:p>
            <a:pPr>
              <a:defRPr/>
            </a:pPr>
            <a:r>
              <a:rPr lang="en-US" sz="1700"/>
              <a:t>Science 23</a:t>
            </a:r>
            <a:br>
              <a:rPr lang="en-US" sz="1700"/>
            </a:br>
            <a:r>
              <a:rPr lang="en-US" sz="1700" u="sng"/>
              <a:t>http://www.act.org/solutions/college-career-readiness/college-readiness-benchmarks/</a:t>
            </a:r>
            <a:endParaRPr lang="en-US" sz="1700"/>
          </a:p>
          <a:p>
            <a:pPr marL="0" indent="0">
              <a:buFont typeface="Arial" panose="020B0604020202020204" pitchFamily="34" charset="0"/>
              <a:buNone/>
              <a:defRPr/>
            </a:pPr>
            <a:endParaRPr lang="en-US" sz="1700"/>
          </a:p>
        </p:txBody>
      </p:sp>
      <p:pic>
        <p:nvPicPr>
          <p:cNvPr id="18436" name="Picture 18435" descr="Desks in empty classroom">
            <a:extLst>
              <a:ext uri="{FF2B5EF4-FFF2-40B4-BE49-F238E27FC236}">
                <a16:creationId xmlns:a16="http://schemas.microsoft.com/office/drawing/2014/main" id="{4257ECC8-AE40-4D4A-8613-B97E0FF62FBA}"/>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A43D7CC-3C25-42A2-ACFA-23C904B3E188}"/>
              </a:ext>
            </a:extLst>
          </p:cNvPr>
          <p:cNvSpPr>
            <a:spLocks noGrp="1"/>
          </p:cNvSpPr>
          <p:nvPr>
            <p:ph type="title"/>
          </p:nvPr>
        </p:nvSpPr>
        <p:spPr>
          <a:xfrm>
            <a:off x="251042" y="303973"/>
            <a:ext cx="3622950" cy="2742117"/>
          </a:xfrm>
        </p:spPr>
        <p:txBody>
          <a:bodyPr>
            <a:normAutofit/>
          </a:bodyPr>
          <a:lstStyle/>
          <a:p>
            <a:r>
              <a:rPr lang="en-US" altLang="en-US" sz="3700" b="1" dirty="0"/>
              <a:t>Tennessee Graduate</a:t>
            </a:r>
            <a:r>
              <a:rPr lang="en-US" altLang="en-US" sz="3700" dirty="0"/>
              <a:t> </a:t>
            </a:r>
            <a:r>
              <a:rPr lang="en-US" altLang="en-US" sz="3700" b="1" dirty="0"/>
              <a:t>With Distinction</a:t>
            </a:r>
            <a:br>
              <a:rPr lang="en-US" altLang="en-US" sz="3700" dirty="0">
                <a:solidFill>
                  <a:schemeClr val="bg1"/>
                </a:solidFill>
              </a:rPr>
            </a:br>
            <a:endParaRPr lang="en-US" altLang="en-US" sz="3700" dirty="0">
              <a:solidFill>
                <a:schemeClr val="bg1"/>
              </a:solidFill>
            </a:endParaRPr>
          </a:p>
        </p:txBody>
      </p:sp>
      <p:sp>
        <p:nvSpPr>
          <p:cNvPr id="19462" name="Content Placeholder 2">
            <a:extLst>
              <a:ext uri="{FF2B5EF4-FFF2-40B4-BE49-F238E27FC236}">
                <a16:creationId xmlns:a16="http://schemas.microsoft.com/office/drawing/2014/main" id="{14E105A0-4578-48B3-BC4D-958C9E8DEA3D}"/>
              </a:ext>
            </a:extLst>
          </p:cNvPr>
          <p:cNvSpPr>
            <a:spLocks noGrp="1"/>
          </p:cNvSpPr>
          <p:nvPr>
            <p:ph idx="1"/>
          </p:nvPr>
        </p:nvSpPr>
        <p:spPr/>
        <p:txBody>
          <a:bodyPr anchor="ctr">
            <a:normAutofit fontScale="92500" lnSpcReduction="20000"/>
          </a:bodyPr>
          <a:lstStyle/>
          <a:p>
            <a:pPr marL="0" indent="0">
              <a:lnSpc>
                <a:spcPct val="90000"/>
              </a:lnSpc>
              <a:buFont typeface="Arial" panose="020B0604020202020204" pitchFamily="34" charset="0"/>
              <a:buNone/>
              <a:defRPr/>
            </a:pPr>
            <a:r>
              <a:rPr lang="en-US" sz="1800" dirty="0"/>
              <a:t>In addition to regular SCS diploma requirements, a student must have a B average and at least one of the following:</a:t>
            </a:r>
          </a:p>
          <a:p>
            <a:pPr>
              <a:lnSpc>
                <a:spcPct val="90000"/>
              </a:lnSpc>
              <a:defRPr/>
            </a:pPr>
            <a:r>
              <a:rPr lang="en-US" sz="1800" dirty="0"/>
              <a:t>Earn a nationally recognized industry certification</a:t>
            </a:r>
          </a:p>
          <a:p>
            <a:pPr>
              <a:lnSpc>
                <a:spcPct val="90000"/>
              </a:lnSpc>
              <a:defRPr/>
            </a:pPr>
            <a:r>
              <a:rPr lang="en-US" sz="1800" dirty="0"/>
              <a:t>Participate in at least one of the Governor's Schools</a:t>
            </a:r>
          </a:p>
          <a:p>
            <a:pPr>
              <a:lnSpc>
                <a:spcPct val="90000"/>
              </a:lnSpc>
              <a:defRPr/>
            </a:pPr>
            <a:r>
              <a:rPr lang="en-US" sz="1800" dirty="0"/>
              <a:t>Participate in one of the state's All State musical organizations</a:t>
            </a:r>
          </a:p>
          <a:p>
            <a:pPr>
              <a:lnSpc>
                <a:spcPct val="90000"/>
              </a:lnSpc>
              <a:defRPr/>
            </a:pPr>
            <a:r>
              <a:rPr lang="en-US" sz="1800" dirty="0"/>
              <a:t>Be selected as a National Merit Finalist or Semi-Finalist</a:t>
            </a:r>
          </a:p>
          <a:p>
            <a:pPr>
              <a:lnSpc>
                <a:spcPct val="90000"/>
              </a:lnSpc>
              <a:defRPr/>
            </a:pPr>
            <a:r>
              <a:rPr lang="en-US" sz="1800" dirty="0"/>
              <a:t>Attain a composite score of 31 or higher on the ACT or 1360 on the SAT</a:t>
            </a:r>
          </a:p>
          <a:p>
            <a:pPr>
              <a:lnSpc>
                <a:spcPct val="90000"/>
              </a:lnSpc>
              <a:defRPr/>
            </a:pPr>
            <a:r>
              <a:rPr lang="en-US" sz="1800" dirty="0"/>
              <a:t>Attain a score of 3 or higher on at least two advanced placement exams</a:t>
            </a:r>
          </a:p>
          <a:p>
            <a:pPr>
              <a:lnSpc>
                <a:spcPct val="90000"/>
              </a:lnSpc>
              <a:defRPr/>
            </a:pPr>
            <a:r>
              <a:rPr lang="en-US" sz="1800" dirty="0"/>
              <a:t>Earn 12 or more semester hours of </a:t>
            </a:r>
            <a:r>
              <a:rPr lang="en-US" sz="1800" dirty="0" err="1"/>
              <a:t>transcripted</a:t>
            </a:r>
            <a:r>
              <a:rPr lang="en-US" sz="1800" dirty="0"/>
              <a:t> postsecondary credit</a:t>
            </a:r>
          </a:p>
          <a:p>
            <a:pPr>
              <a:lnSpc>
                <a:spcPct val="90000"/>
              </a:lnSpc>
              <a:defRPr/>
            </a:pPr>
            <a:endParaRPr lang="en-US" sz="1800"/>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42682D5-5569-47F3-80FB-8D2F4D6251C0}"/>
              </a:ext>
            </a:extLst>
          </p:cNvPr>
          <p:cNvSpPr>
            <a:spLocks noGrp="1"/>
          </p:cNvSpPr>
          <p:nvPr>
            <p:ph type="title"/>
          </p:nvPr>
        </p:nvSpPr>
        <p:spPr>
          <a:xfrm>
            <a:off x="314042" y="222973"/>
            <a:ext cx="3559950" cy="2823117"/>
          </a:xfrm>
        </p:spPr>
        <p:txBody>
          <a:bodyPr>
            <a:normAutofit/>
          </a:bodyPr>
          <a:lstStyle/>
          <a:p>
            <a:r>
              <a:rPr lang="en-US" altLang="en-US" sz="3400" b="1" dirty="0"/>
              <a:t>Designation of Exemplary Recognition</a:t>
            </a:r>
            <a:endParaRPr lang="en-US" altLang="en-US" sz="3400" dirty="0"/>
          </a:p>
        </p:txBody>
      </p:sp>
      <p:sp>
        <p:nvSpPr>
          <p:cNvPr id="3" name="Content Placeholder 2">
            <a:extLst>
              <a:ext uri="{FF2B5EF4-FFF2-40B4-BE49-F238E27FC236}">
                <a16:creationId xmlns:a16="http://schemas.microsoft.com/office/drawing/2014/main" id="{894F01D6-948C-4A00-A840-30D7B1AB7D96}"/>
              </a:ext>
            </a:extLst>
          </p:cNvPr>
          <p:cNvSpPr>
            <a:spLocks noGrp="1"/>
          </p:cNvSpPr>
          <p:nvPr>
            <p:ph idx="1"/>
          </p:nvPr>
        </p:nvSpPr>
        <p:spPr/>
        <p:txBody>
          <a:bodyPr anchor="ctr">
            <a:normAutofit fontScale="77500" lnSpcReduction="20000"/>
          </a:bodyPr>
          <a:lstStyle/>
          <a:p>
            <a:pPr marL="0" indent="0">
              <a:buFont typeface="Arial" panose="020B0604020202020204" pitchFamily="34" charset="0"/>
              <a:buNone/>
              <a:defRPr/>
            </a:pPr>
            <a:r>
              <a:rPr lang="en-US" sz="2100" i="1"/>
              <a:t> </a:t>
            </a:r>
            <a:r>
              <a:rPr lang="en-US" sz="2100" b="1"/>
              <a:t>This special recognition will be printed on the diploma and the transcript for any student who qualifies.</a:t>
            </a:r>
            <a:endParaRPr lang="en-US" sz="2100"/>
          </a:p>
          <a:p>
            <a:pPr>
              <a:defRPr/>
            </a:pPr>
            <a:r>
              <a:rPr lang="en-US" sz="2100"/>
              <a:t>Must have earned twelve (12) Honors or Advanced Placement credits (any combination) in Grades 9 -12 or a combination of</a:t>
            </a:r>
            <a:br>
              <a:rPr lang="en-US" sz="2100"/>
            </a:br>
            <a:r>
              <a:rPr lang="en-US" sz="2100"/>
              <a:t>such credits totaling twelve (12), with each Advanced Placement credit equal to 1.5 honors credits.</a:t>
            </a:r>
          </a:p>
          <a:p>
            <a:pPr>
              <a:defRPr/>
            </a:pPr>
            <a:r>
              <a:rPr lang="en-US" sz="2100"/>
              <a:t>A minimum of two (2) Honors or Advanced Placement courses is required during the senior year.</a:t>
            </a:r>
          </a:p>
          <a:p>
            <a:pPr marL="0" indent="0">
              <a:buNone/>
              <a:defRPr/>
            </a:pPr>
            <a:endParaRPr lang="en-US" sz="2100"/>
          </a:p>
          <a:p>
            <a:pPr marL="0" indent="0">
              <a:buFont typeface="Arial" panose="020B0604020202020204" pitchFamily="34" charset="0"/>
              <a:buNone/>
              <a:defRPr/>
            </a:pPr>
            <a:r>
              <a:rPr lang="en-US" sz="2100"/>
              <a:t> </a:t>
            </a:r>
          </a:p>
          <a:p>
            <a:pPr>
              <a:defRPr/>
            </a:pPr>
            <a:endParaRPr lang="en-US" sz="2100"/>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82337590-EA0A-4075-B911-7B0BDA60E0D3}"/>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altLang="en-US" sz="3100">
                <a:solidFill>
                  <a:schemeClr val="tx1">
                    <a:lumMod val="85000"/>
                    <a:lumOff val="15000"/>
                  </a:schemeClr>
                </a:solidFill>
              </a:rPr>
              <a:t>College/Post-Secondary Applications</a:t>
            </a:r>
          </a:p>
        </p:txBody>
      </p:sp>
      <p:pic>
        <p:nvPicPr>
          <p:cNvPr id="3" name="Content Placeholder 2">
            <a:extLst>
              <a:ext uri="{FF2B5EF4-FFF2-40B4-BE49-F238E27FC236}">
                <a16:creationId xmlns:a16="http://schemas.microsoft.com/office/drawing/2014/main" id="{59AA63AB-C8FA-40AD-87A3-1A8DC36C73F1}"/>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576" r="5757"/>
          <a:stretch/>
        </p:blipFill>
        <p:spPr>
          <a:xfrm>
            <a:off x="20" y="10"/>
            <a:ext cx="9143980" cy="6857990"/>
          </a:xfrm>
          <a:prstGeom prst="rect">
            <a:avLst/>
          </a:prstGeom>
        </p:spPr>
      </p:pic>
      <p:sp>
        <p:nvSpPr>
          <p:cNvPr id="4" name="TextBox 3">
            <a:extLst>
              <a:ext uri="{FF2B5EF4-FFF2-40B4-BE49-F238E27FC236}">
                <a16:creationId xmlns:a16="http://schemas.microsoft.com/office/drawing/2014/main" id="{7EAC1E01-D3DF-45B5-9382-88F6B75D95DC}"/>
              </a:ext>
            </a:extLst>
          </p:cNvPr>
          <p:cNvSpPr txBox="1"/>
          <p:nvPr/>
        </p:nvSpPr>
        <p:spPr>
          <a:xfrm>
            <a:off x="6684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hlinkClick r:id="rId3" tooltip="http://www.finsmes.com/2020/03/financial-advantages-of-college-admissions.html">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latin typeface="+mn-lt"/>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Title 1">
            <a:extLst>
              <a:ext uri="{FF2B5EF4-FFF2-40B4-BE49-F238E27FC236}">
                <a16:creationId xmlns:a16="http://schemas.microsoft.com/office/drawing/2014/main" id="{3F3562C2-AC90-478D-A8DB-9F7B1AB7901D}"/>
              </a:ext>
            </a:extLst>
          </p:cNvPr>
          <p:cNvSpPr>
            <a:spLocks noGrp="1"/>
          </p:cNvSpPr>
          <p:nvPr>
            <p:ph type="title"/>
          </p:nvPr>
        </p:nvSpPr>
        <p:spPr>
          <a:xfrm>
            <a:off x="1088684" y="804519"/>
            <a:ext cx="7202456" cy="1049235"/>
          </a:xfrm>
        </p:spPr>
        <p:txBody>
          <a:bodyPr>
            <a:normAutofit/>
          </a:bodyPr>
          <a:lstStyle/>
          <a:p>
            <a:r>
              <a:rPr lang="en-US" altLang="en-US"/>
              <a:t>College Applications</a:t>
            </a:r>
          </a:p>
        </p:txBody>
      </p:sp>
      <p:cxnSp>
        <p:nvCxnSpPr>
          <p:cNvPr id="78" name="Straight Connector 77">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0" name="Rectangle 79">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3559" name="Content Placeholder 2">
            <a:extLst>
              <a:ext uri="{FF2B5EF4-FFF2-40B4-BE49-F238E27FC236}">
                <a16:creationId xmlns:a16="http://schemas.microsoft.com/office/drawing/2014/main" id="{CD1407AC-AC37-4114-80BC-2C236B862F9B}"/>
              </a:ext>
            </a:extLst>
          </p:cNvPr>
          <p:cNvGraphicFramePr>
            <a:graphicFrameLocks noGrp="1"/>
          </p:cNvGraphicFramePr>
          <p:nvPr>
            <p:ph idx="1"/>
            <p:extLst>
              <p:ext uri="{D42A27DB-BD31-4B8C-83A1-F6EECF244321}">
                <p14:modId xmlns:p14="http://schemas.microsoft.com/office/powerpoint/2010/main" val="3776745058"/>
              </p:ext>
            </p:extLst>
          </p:nvPr>
        </p:nvGraphicFramePr>
        <p:xfrm>
          <a:off x="1088231" y="2331497"/>
          <a:ext cx="7203281"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1E14431F-7C18-425F-90B6-881716ADC0FB}"/>
              </a:ext>
            </a:extLst>
          </p:cNvPr>
          <p:cNvSpPr>
            <a:spLocks noGrp="1"/>
          </p:cNvSpPr>
          <p:nvPr>
            <p:ph type="title"/>
          </p:nvPr>
        </p:nvSpPr>
        <p:spPr/>
        <p:txBody>
          <a:bodyPr/>
          <a:lstStyle/>
          <a:p>
            <a:r>
              <a:rPr lang="en-US" altLang="en-US"/>
              <a:t>College Application Process</a:t>
            </a:r>
          </a:p>
        </p:txBody>
      </p:sp>
      <p:sp>
        <p:nvSpPr>
          <p:cNvPr id="24579" name="Content Placeholder 2">
            <a:extLst>
              <a:ext uri="{FF2B5EF4-FFF2-40B4-BE49-F238E27FC236}">
                <a16:creationId xmlns:a16="http://schemas.microsoft.com/office/drawing/2014/main" id="{F2B4C138-0A1A-44A6-B5B1-07149F213635}"/>
              </a:ext>
            </a:extLst>
          </p:cNvPr>
          <p:cNvSpPr>
            <a:spLocks noGrp="1"/>
          </p:cNvSpPr>
          <p:nvPr>
            <p:ph idx="1"/>
          </p:nvPr>
        </p:nvSpPr>
        <p:spPr>
          <a:xfrm>
            <a:off x="457200" y="1371600"/>
            <a:ext cx="8229600" cy="4830763"/>
          </a:xfrm>
        </p:spPr>
        <p:txBody>
          <a:bodyPr>
            <a:normAutofit fontScale="92500" lnSpcReduction="20000"/>
          </a:bodyPr>
          <a:lstStyle/>
          <a:p>
            <a:pPr marL="0" indent="0" algn="ctr">
              <a:buNone/>
            </a:pPr>
            <a:r>
              <a:rPr lang="en-US" altLang="en-US" sz="2400" dirty="0">
                <a:solidFill>
                  <a:srgbClr val="FF0000"/>
                </a:solidFill>
                <a:cs typeface="Calibri"/>
              </a:rPr>
              <a:t>1st: Complete the College </a:t>
            </a:r>
            <a:r>
              <a:rPr lang="en-US" altLang="en-US" sz="2400" dirty="0" err="1">
                <a:solidFill>
                  <a:srgbClr val="FF0000"/>
                </a:solidFill>
                <a:cs typeface="Calibri"/>
              </a:rPr>
              <a:t>SuperMatch</a:t>
            </a:r>
            <a:r>
              <a:rPr lang="en-US" altLang="en-US" sz="2400" dirty="0">
                <a:solidFill>
                  <a:srgbClr val="FF0000"/>
                </a:solidFill>
                <a:cs typeface="Calibri"/>
              </a:rPr>
              <a:t> in Naviance</a:t>
            </a:r>
          </a:p>
          <a:p>
            <a:pPr marL="0" indent="0">
              <a:buNone/>
            </a:pPr>
            <a:endParaRPr lang="en-US" altLang="en-US" sz="2400" b="1" dirty="0">
              <a:cs typeface="Calibri"/>
            </a:endParaRPr>
          </a:p>
          <a:p>
            <a:r>
              <a:rPr lang="en-US" altLang="en-US" sz="2400" b="1" dirty="0">
                <a:cs typeface="Calibri"/>
              </a:rPr>
              <a:t>Look at results and add those that interest you to your  Naviance "Colleges I am Thinking About" or "Colleges I am Applying"</a:t>
            </a:r>
          </a:p>
          <a:p>
            <a:pPr marL="0" indent="0">
              <a:buNone/>
            </a:pPr>
            <a:endParaRPr lang="en-US" altLang="en-US" sz="2400" b="1" dirty="0">
              <a:cs typeface="Calibri"/>
            </a:endParaRPr>
          </a:p>
          <a:p>
            <a:r>
              <a:rPr lang="en-US" altLang="en-US" sz="2400" b="1" dirty="0">
                <a:cs typeface="Calibri"/>
              </a:rPr>
              <a:t>Take a few minutes to read each school's profile looking for requirements, deadlines, cost, and application method.</a:t>
            </a:r>
            <a:endParaRPr lang="en-US" altLang="en-US" sz="2400" b="1" dirty="0"/>
          </a:p>
          <a:p>
            <a:pPr marL="0" indent="0">
              <a:buNone/>
            </a:pPr>
            <a:endParaRPr lang="en-US" altLang="en-US" sz="2400" b="1" dirty="0">
              <a:cs typeface="Calibri"/>
            </a:endParaRPr>
          </a:p>
          <a:p>
            <a:r>
              <a:rPr lang="en-US" altLang="en-US" sz="2400" b="1" dirty="0">
                <a:cs typeface="Calibri"/>
              </a:rPr>
              <a:t>Is this school within reach academically, financially, geographically, etc.???</a:t>
            </a:r>
            <a:endParaRPr lang="en-US" altLang="en-US" sz="2400" b="1" dirty="0"/>
          </a:p>
          <a:p>
            <a:pPr marL="0" indent="0">
              <a:buNone/>
            </a:pPr>
            <a:endParaRPr lang="en-US" altLang="en-US" sz="2400" dirty="0">
              <a:cs typeface="Calibri"/>
            </a:endParaRPr>
          </a:p>
          <a:p>
            <a:endParaRPr lang="en-US" altLang="en-US" sz="2400" dirty="0"/>
          </a:p>
          <a:p>
            <a:pPr marL="0" indent="0" algn="ctr">
              <a:buFont typeface="Arial" panose="020B0604020202020204" pitchFamily="34" charset="0"/>
              <a:buNone/>
            </a:pPr>
            <a:endParaRPr lang="en-US" altLang="en-US" dirty="0"/>
          </a:p>
          <a:p>
            <a:pPr marL="0" indent="0" algn="ctr">
              <a:buFont typeface="Arial" panose="020B0604020202020204" pitchFamily="34" charset="0"/>
              <a:buNone/>
            </a:pPr>
            <a:endParaRPr lang="en-US" altLang="en-US" dirty="0"/>
          </a:p>
          <a:p>
            <a:pPr marL="0" indent="0" algn="ctr">
              <a:buFont typeface="Arial" panose="020B0604020202020204" pitchFamily="34" charset="0"/>
              <a:buNone/>
            </a:pPr>
            <a:endParaRPr lang="en-US" altLang="en-US" dirty="0"/>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1548D7A4-DDD7-4DDA-AF97-0C358303096A}"/>
              </a:ext>
            </a:extLst>
          </p:cNvPr>
          <p:cNvSpPr>
            <a:spLocks noGrp="1"/>
          </p:cNvSpPr>
          <p:nvPr>
            <p:ph type="title"/>
          </p:nvPr>
        </p:nvSpPr>
        <p:spPr/>
        <p:txBody>
          <a:bodyPr/>
          <a:lstStyle/>
          <a:p>
            <a:r>
              <a:rPr lang="en-US" altLang="en-US"/>
              <a:t>College Application Process</a:t>
            </a:r>
          </a:p>
        </p:txBody>
      </p:sp>
      <p:sp>
        <p:nvSpPr>
          <p:cNvPr id="25603" name="Content Placeholder 2">
            <a:extLst>
              <a:ext uri="{FF2B5EF4-FFF2-40B4-BE49-F238E27FC236}">
                <a16:creationId xmlns:a16="http://schemas.microsoft.com/office/drawing/2014/main" id="{5C848CD1-6F8B-4D94-B696-F044B9857D0D}"/>
              </a:ext>
            </a:extLst>
          </p:cNvPr>
          <p:cNvSpPr>
            <a:spLocks noGrp="1"/>
          </p:cNvSpPr>
          <p:nvPr>
            <p:ph idx="1"/>
          </p:nvPr>
        </p:nvSpPr>
        <p:spPr>
          <a:xfrm>
            <a:off x="1443491" y="1524001"/>
            <a:ext cx="6571343" cy="3942346"/>
          </a:xfrm>
        </p:spPr>
        <p:txBody>
          <a:bodyPr>
            <a:normAutofit fontScale="85000" lnSpcReduction="20000"/>
          </a:bodyPr>
          <a:lstStyle/>
          <a:p>
            <a:pPr marL="0" indent="0" algn="ctr">
              <a:buNone/>
            </a:pPr>
            <a:r>
              <a:rPr lang="en-US" altLang="en-US" b="1" i="1" dirty="0">
                <a:solidFill>
                  <a:srgbClr val="FF0000"/>
                </a:solidFill>
                <a:cs typeface="Calibri"/>
              </a:rPr>
              <a:t>I want to apply, now what?</a:t>
            </a:r>
          </a:p>
          <a:p>
            <a:pPr marL="0" indent="0" algn="ctr">
              <a:buNone/>
            </a:pPr>
            <a:r>
              <a:rPr lang="en-US" altLang="en-US" sz="2400" i="1" dirty="0">
                <a:cs typeface="Calibri"/>
              </a:rPr>
              <a:t>Because you read about the school's application procedures on their website, you have a direction to start.</a:t>
            </a:r>
          </a:p>
          <a:p>
            <a:pPr marL="0" indent="0" algn="ctr">
              <a:buNone/>
            </a:pPr>
            <a:endParaRPr lang="en-US" altLang="en-US" sz="2400" i="1" dirty="0">
              <a:solidFill>
                <a:srgbClr val="000000"/>
              </a:solidFill>
              <a:cs typeface="Calibri"/>
            </a:endParaRPr>
          </a:p>
          <a:p>
            <a:pPr marL="0" indent="0" algn="ctr">
              <a:buNone/>
            </a:pPr>
            <a:r>
              <a:rPr lang="en-US" altLang="en-US" sz="2400" b="1" i="1" u="sng" dirty="0">
                <a:solidFill>
                  <a:srgbClr val="000000"/>
                </a:solidFill>
                <a:cs typeface="Calibri"/>
              </a:rPr>
              <a:t>Colleges will accept applications in a variety of ways. Complete the method best for you.</a:t>
            </a:r>
          </a:p>
          <a:p>
            <a:pPr marL="0" indent="0" algn="ctr">
              <a:buNone/>
            </a:pPr>
            <a:endParaRPr lang="en-US" altLang="en-US" sz="2400" b="1" i="1" u="sng" dirty="0">
              <a:solidFill>
                <a:srgbClr val="000000"/>
              </a:solidFill>
              <a:cs typeface="Calibri"/>
            </a:endParaRPr>
          </a:p>
          <a:p>
            <a:pPr marL="457200" indent="-457200">
              <a:buAutoNum type="arabicPeriod"/>
            </a:pPr>
            <a:r>
              <a:rPr lang="en-US" altLang="en-US" sz="2000" i="1" dirty="0">
                <a:solidFill>
                  <a:srgbClr val="000000"/>
                </a:solidFill>
                <a:cs typeface="Calibri"/>
              </a:rPr>
              <a:t>Click the application link on the school's website to apply directly.</a:t>
            </a:r>
          </a:p>
          <a:p>
            <a:pPr marL="457200" indent="-457200">
              <a:buAutoNum type="arabicPeriod"/>
            </a:pPr>
            <a:r>
              <a:rPr lang="en-US" altLang="en-US" sz="2000" i="1" dirty="0">
                <a:solidFill>
                  <a:srgbClr val="000000"/>
                </a:solidFill>
                <a:cs typeface="Calibri"/>
              </a:rPr>
              <a:t>Check the school's availability on an application platform such as commonapp.org or </a:t>
            </a:r>
            <a:r>
              <a:rPr lang="en-US" altLang="en-US" i="1" dirty="0">
                <a:solidFill>
                  <a:srgbClr val="000000"/>
                </a:solidFill>
                <a:cs typeface="Calibri"/>
              </a:rPr>
              <a:t>commonblackcollegeapp</a:t>
            </a:r>
            <a:r>
              <a:rPr lang="en-US" altLang="en-US" sz="2000" i="1" dirty="0">
                <a:solidFill>
                  <a:srgbClr val="000000"/>
                </a:solidFill>
                <a:cs typeface="Calibri"/>
              </a:rPr>
              <a:t>.com</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8F5AD9A2-913F-4486-BC9D-5317DFF07A26}"/>
              </a:ext>
            </a:extLst>
          </p:cNvPr>
          <p:cNvSpPr>
            <a:spLocks noGrp="1"/>
          </p:cNvSpPr>
          <p:nvPr>
            <p:ph type="title"/>
          </p:nvPr>
        </p:nvSpPr>
        <p:spPr/>
        <p:txBody>
          <a:bodyPr/>
          <a:lstStyle/>
          <a:p>
            <a:r>
              <a:rPr lang="en-US" altLang="en-US"/>
              <a:t>College Application Process</a:t>
            </a:r>
          </a:p>
        </p:txBody>
      </p:sp>
      <p:sp>
        <p:nvSpPr>
          <p:cNvPr id="26627" name="Content Placeholder 2">
            <a:extLst>
              <a:ext uri="{FF2B5EF4-FFF2-40B4-BE49-F238E27FC236}">
                <a16:creationId xmlns:a16="http://schemas.microsoft.com/office/drawing/2014/main" id="{BD393A0E-399F-4B66-B72D-30888E21451E}"/>
              </a:ext>
            </a:extLst>
          </p:cNvPr>
          <p:cNvSpPr>
            <a:spLocks noGrp="1"/>
          </p:cNvSpPr>
          <p:nvPr>
            <p:ph idx="1"/>
          </p:nvPr>
        </p:nvSpPr>
        <p:spPr/>
        <p:txBody>
          <a:bodyPr>
            <a:normAutofit fontScale="62500" lnSpcReduction="20000"/>
          </a:bodyPr>
          <a:lstStyle/>
          <a:p>
            <a:r>
              <a:rPr lang="en-US" altLang="en-US" sz="2400" dirty="0">
                <a:cs typeface="Calibri"/>
              </a:rPr>
              <a:t>Next, create your application accounts and please make note of the usernames and passwords. </a:t>
            </a:r>
          </a:p>
          <a:p>
            <a:r>
              <a:rPr lang="en-US" altLang="en-US" sz="2400" dirty="0">
                <a:cs typeface="Calibri"/>
              </a:rPr>
              <a:t>Simply follow the prompts and answer the questions. </a:t>
            </a:r>
          </a:p>
          <a:p>
            <a:pPr marL="0" indent="0" algn="ctr">
              <a:buNone/>
            </a:pPr>
            <a:r>
              <a:rPr lang="en-US" sz="2400" b="1" i="1" dirty="0">
                <a:solidFill>
                  <a:srgbClr val="FF0000"/>
                </a:solidFill>
                <a:ea typeface="+mn-lt"/>
                <a:cs typeface="+mn-lt"/>
              </a:rPr>
              <a:t>What will I be asked?</a:t>
            </a:r>
            <a:endParaRPr lang="en-US" altLang="en-US" sz="2400" dirty="0">
              <a:cs typeface="Calibri"/>
            </a:endParaRPr>
          </a:p>
          <a:p>
            <a:pPr>
              <a:buFont typeface="Wingdings" panose="020B0604020202020204" pitchFamily="34" charset="0"/>
              <a:buChar char="v"/>
            </a:pPr>
            <a:r>
              <a:rPr lang="en-US" sz="2000" b="1" i="1" dirty="0">
                <a:cs typeface="Calibri"/>
              </a:rPr>
              <a:t>Basics include..</a:t>
            </a:r>
          </a:p>
          <a:p>
            <a:pPr lvl="1">
              <a:buFont typeface="Wingdings" panose="020B0604020202020204" pitchFamily="34" charset="0"/>
              <a:buChar char="v"/>
            </a:pPr>
            <a:r>
              <a:rPr lang="en-US" sz="1600" b="1" i="1" dirty="0">
                <a:cs typeface="Calibri"/>
              </a:rPr>
              <a:t>anticipated start which will be, in most cases, fall </a:t>
            </a:r>
            <a:r>
              <a:rPr lang="en-US" b="1" i="1" dirty="0">
                <a:cs typeface="Calibri"/>
              </a:rPr>
              <a:t>2023</a:t>
            </a:r>
            <a:r>
              <a:rPr lang="en-US" sz="1600" b="1" i="1" dirty="0">
                <a:cs typeface="Calibri"/>
              </a:rPr>
              <a:t>.</a:t>
            </a:r>
          </a:p>
          <a:p>
            <a:pPr lvl="1">
              <a:buFont typeface="Wingdings" panose="020B0604020202020204" pitchFamily="34" charset="0"/>
              <a:buChar char="v"/>
            </a:pPr>
            <a:r>
              <a:rPr lang="en-US" sz="1600" b="1" i="1" dirty="0">
                <a:cs typeface="Calibri"/>
              </a:rPr>
              <a:t>Name, address, DOB, SSN, High School attended and graduation date.</a:t>
            </a:r>
          </a:p>
          <a:p>
            <a:pPr lvl="1">
              <a:buFont typeface="Wingdings" panose="020B0604020202020204" pitchFamily="34" charset="0"/>
              <a:buChar char="v"/>
            </a:pPr>
            <a:r>
              <a:rPr lang="en-US" sz="1600" b="1" i="1" dirty="0">
                <a:cs typeface="Calibri"/>
              </a:rPr>
              <a:t>Prospected major</a:t>
            </a:r>
          </a:p>
          <a:p>
            <a:pPr lvl="1">
              <a:buFont typeface="Wingdings" panose="020B0604020202020204" pitchFamily="34" charset="0"/>
              <a:buChar char="v"/>
            </a:pPr>
            <a:r>
              <a:rPr lang="en-US" sz="1600" b="1" i="1" dirty="0">
                <a:cs typeface="Calibri"/>
              </a:rPr>
              <a:t>There may be a space for an essay or Personal Statement</a:t>
            </a:r>
          </a:p>
          <a:p>
            <a:pPr lvl="1">
              <a:buFont typeface="Wingdings" panose="020B0604020202020204" pitchFamily="34" charset="0"/>
              <a:buChar char="v"/>
            </a:pPr>
            <a:r>
              <a:rPr lang="en-US" sz="1600" b="1" i="1" dirty="0">
                <a:cs typeface="Calibri"/>
              </a:rPr>
              <a:t>If there is a fee required...</a:t>
            </a:r>
          </a:p>
          <a:p>
            <a:pPr lvl="2">
              <a:buFont typeface="Wingdings" panose="020B0604020202020204" pitchFamily="34" charset="0"/>
              <a:buChar char="v"/>
            </a:pPr>
            <a:r>
              <a:rPr lang="en-US" sz="1200" b="1" i="1" dirty="0">
                <a:cs typeface="Calibri"/>
              </a:rPr>
              <a:t>Pay using the method outlined on the site</a:t>
            </a:r>
          </a:p>
          <a:p>
            <a:pPr lvl="2">
              <a:buFont typeface="Wingdings" panose="020B0604020202020204" pitchFamily="34" charset="0"/>
              <a:buChar char="v"/>
            </a:pPr>
            <a:r>
              <a:rPr lang="en-US" sz="1200" b="1" i="1" dirty="0">
                <a:cs typeface="Calibri"/>
              </a:rPr>
              <a:t>If you qualify for a fee waiver, choose pay later or exist out of the pay window. The applications are still saved. Ask your counselor if you qualify</a:t>
            </a:r>
          </a:p>
          <a:p>
            <a:pPr lvl="1">
              <a:buFont typeface="Wingdings" panose="020B0604020202020204" pitchFamily="34" charset="0"/>
              <a:buChar char="v"/>
            </a:pPr>
            <a:r>
              <a:rPr lang="en-US" sz="1600" b="1" i="1" dirty="0">
                <a:cs typeface="Calibri"/>
              </a:rPr>
              <a:t>Be sure to submit and look for a confirmation email.</a:t>
            </a:r>
          </a:p>
          <a:p>
            <a:pPr lvl="1">
              <a:buFont typeface="Wingdings" panose="020B0604020202020204" pitchFamily="34" charset="0"/>
              <a:buChar char="v"/>
            </a:pPr>
            <a:endParaRPr lang="en-US" sz="1600" b="1" i="1" dirty="0">
              <a:cs typeface="Calibri"/>
            </a:endParaRPr>
          </a:p>
          <a:p>
            <a:pPr lvl="1">
              <a:buFont typeface="Wingdings" panose="020B0604020202020204" pitchFamily="34" charset="0"/>
              <a:buChar char="v"/>
            </a:pPr>
            <a:endParaRPr lang="en-US" sz="1600" b="1" i="1" dirty="0">
              <a:cs typeface="Calibri"/>
            </a:endParaRPr>
          </a:p>
          <a:p>
            <a:endParaRPr lang="en-US" altLang="en-US" sz="2400" dirty="0">
              <a:cs typeface="Calibri"/>
            </a:endParaRPr>
          </a:p>
          <a:p>
            <a:endParaRPr lang="en-US" altLang="en-US" sz="2400" dirty="0">
              <a:cs typeface="Calibri"/>
            </a:endParaRPr>
          </a:p>
          <a:p>
            <a:endParaRPr lang="en-US" altLang="en-US">
              <a:cs typeface="Calibri"/>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07D510D-C4C8-4F3A-9ED1-1AC02BA8B702}"/>
              </a:ext>
            </a:extLst>
          </p:cNvPr>
          <p:cNvSpPr>
            <a:spLocks noGrp="1"/>
          </p:cNvSpPr>
          <p:nvPr>
            <p:ph type="title"/>
          </p:nvPr>
        </p:nvSpPr>
        <p:spPr/>
        <p:txBody>
          <a:bodyPr/>
          <a:lstStyle/>
          <a:p>
            <a:r>
              <a:rPr lang="en-US" altLang="en-US"/>
              <a:t>College Application Process</a:t>
            </a:r>
          </a:p>
        </p:txBody>
      </p:sp>
      <p:sp>
        <p:nvSpPr>
          <p:cNvPr id="27651" name="Content Placeholder 2">
            <a:extLst>
              <a:ext uri="{FF2B5EF4-FFF2-40B4-BE49-F238E27FC236}">
                <a16:creationId xmlns:a16="http://schemas.microsoft.com/office/drawing/2014/main" id="{45BFDEC1-7DC6-417A-A0EB-B71F96284202}"/>
              </a:ext>
            </a:extLst>
          </p:cNvPr>
          <p:cNvSpPr>
            <a:spLocks noGrp="1"/>
          </p:cNvSpPr>
          <p:nvPr>
            <p:ph idx="1"/>
          </p:nvPr>
        </p:nvSpPr>
        <p:spPr/>
        <p:txBody>
          <a:bodyPr/>
          <a:lstStyle/>
          <a:p>
            <a:pPr marL="0" indent="0">
              <a:buNone/>
            </a:pPr>
            <a:r>
              <a:rPr lang="en-US" altLang="en-US" sz="2800" dirty="0">
                <a:cs typeface="Calibri"/>
              </a:rPr>
              <a:t>Next, request a transcript in Naviance. </a:t>
            </a:r>
          </a:p>
          <a:p>
            <a:pPr marL="0" indent="0" algn="ctr">
              <a:buNone/>
            </a:pPr>
            <a:r>
              <a:rPr lang="en-US" altLang="en-US" sz="2800" dirty="0">
                <a:solidFill>
                  <a:srgbClr val="FF0000"/>
                </a:solidFill>
                <a:cs typeface="Calibri"/>
              </a:rPr>
              <a:t>This is the only method to request transcripts allowed in SCS.</a:t>
            </a:r>
          </a:p>
          <a:p>
            <a:endParaRPr lang="en-US" altLang="en-US" sz="2800" dirty="0">
              <a:cs typeface="Calibri"/>
            </a:endParaRPr>
          </a:p>
          <a:p>
            <a:pPr marL="0" indent="0">
              <a:buNone/>
            </a:pPr>
            <a:endParaRPr lang="en-US" altLang="en-US">
              <a:cs typeface="Calibri"/>
            </a:endParaRPr>
          </a:p>
        </p:txBody>
      </p:sp>
      <p:pic>
        <p:nvPicPr>
          <p:cNvPr id="3" name="Picture 3" descr="Graphical user interface, text, application&#10;&#10;Description automatically generated">
            <a:extLst>
              <a:ext uri="{FF2B5EF4-FFF2-40B4-BE49-F238E27FC236}">
                <a16:creationId xmlns:a16="http://schemas.microsoft.com/office/drawing/2014/main" id="{D47A6C37-6388-4111-BEFD-A6E094F5AC6F}"/>
              </a:ext>
            </a:extLst>
          </p:cNvPr>
          <p:cNvPicPr>
            <a:picLocks noChangeAspect="1"/>
          </p:cNvPicPr>
          <p:nvPr/>
        </p:nvPicPr>
        <p:blipFill>
          <a:blip r:embed="rId2"/>
          <a:stretch>
            <a:fillRect/>
          </a:stretch>
        </p:blipFill>
        <p:spPr>
          <a:xfrm>
            <a:off x="228600" y="3755792"/>
            <a:ext cx="3763002" cy="2854799"/>
          </a:xfrm>
          <a:prstGeom prst="rect">
            <a:avLst/>
          </a:prstGeom>
        </p:spPr>
      </p:pic>
      <p:pic>
        <p:nvPicPr>
          <p:cNvPr id="5" name="Picture 5" descr="Graphical user interface, text, application, email&#10;&#10;Description automatically generated">
            <a:extLst>
              <a:ext uri="{FF2B5EF4-FFF2-40B4-BE49-F238E27FC236}">
                <a16:creationId xmlns:a16="http://schemas.microsoft.com/office/drawing/2014/main" id="{B7E96807-1BCE-4C17-AA66-0A025BCDE456}"/>
              </a:ext>
            </a:extLst>
          </p:cNvPr>
          <p:cNvPicPr>
            <a:picLocks noChangeAspect="1"/>
          </p:cNvPicPr>
          <p:nvPr/>
        </p:nvPicPr>
        <p:blipFill>
          <a:blip r:embed="rId3"/>
          <a:stretch>
            <a:fillRect/>
          </a:stretch>
        </p:blipFill>
        <p:spPr>
          <a:xfrm>
            <a:off x="4363933" y="4401517"/>
            <a:ext cx="4426900" cy="2284750"/>
          </a:xfrm>
          <a:prstGeom prst="rect">
            <a:avLst/>
          </a:prstGeom>
        </p:spPr>
      </p:pic>
      <p:sp>
        <p:nvSpPr>
          <p:cNvPr id="6" name="Arrow: Right 5">
            <a:extLst>
              <a:ext uri="{FF2B5EF4-FFF2-40B4-BE49-F238E27FC236}">
                <a16:creationId xmlns:a16="http://schemas.microsoft.com/office/drawing/2014/main" id="{F7340699-8B82-4793-8B5A-DCC4C4DB6328}"/>
              </a:ext>
            </a:extLst>
          </p:cNvPr>
          <p:cNvSpPr/>
          <p:nvPr/>
        </p:nvSpPr>
        <p:spPr>
          <a:xfrm>
            <a:off x="430150" y="4932713"/>
            <a:ext cx="978736" cy="48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0786DEF6-BBB0-4E53-AB2C-3F3889CD7786}"/>
              </a:ext>
            </a:extLst>
          </p:cNvPr>
          <p:cNvSpPr/>
          <p:nvPr/>
        </p:nvSpPr>
        <p:spPr>
          <a:xfrm>
            <a:off x="8029890" y="4518265"/>
            <a:ext cx="485946" cy="978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31CA-A10E-49A3-BAEC-347BC5E58EC8}"/>
              </a:ext>
            </a:extLst>
          </p:cNvPr>
          <p:cNvSpPr>
            <a:spLocks noGrp="1"/>
          </p:cNvSpPr>
          <p:nvPr>
            <p:ph type="title"/>
          </p:nvPr>
        </p:nvSpPr>
        <p:spPr/>
        <p:txBody>
          <a:bodyPr/>
          <a:lstStyle/>
          <a:p>
            <a:r>
              <a:rPr lang="en-US" dirty="0">
                <a:ea typeface="+mj-lt"/>
                <a:cs typeface="+mj-lt"/>
              </a:rPr>
              <a:t>College Application Process</a:t>
            </a:r>
          </a:p>
        </p:txBody>
      </p:sp>
      <p:pic>
        <p:nvPicPr>
          <p:cNvPr id="4" name="Picture 4" descr="Table&#10;&#10;Description automatically generated">
            <a:extLst>
              <a:ext uri="{FF2B5EF4-FFF2-40B4-BE49-F238E27FC236}">
                <a16:creationId xmlns:a16="http://schemas.microsoft.com/office/drawing/2014/main" id="{BF7A850B-8AA8-4726-9603-2C5EBA8737DB}"/>
              </a:ext>
            </a:extLst>
          </p:cNvPr>
          <p:cNvPicPr>
            <a:picLocks noGrp="1" noChangeAspect="1"/>
          </p:cNvPicPr>
          <p:nvPr>
            <p:ph idx="1"/>
          </p:nvPr>
        </p:nvPicPr>
        <p:blipFill>
          <a:blip r:embed="rId2"/>
          <a:stretch>
            <a:fillRect/>
          </a:stretch>
        </p:blipFill>
        <p:spPr>
          <a:xfrm>
            <a:off x="2438400" y="3218688"/>
            <a:ext cx="6572250" cy="2795887"/>
          </a:xfrm>
        </p:spPr>
      </p:pic>
      <p:sp>
        <p:nvSpPr>
          <p:cNvPr id="5" name="TextBox 4">
            <a:extLst>
              <a:ext uri="{FF2B5EF4-FFF2-40B4-BE49-F238E27FC236}">
                <a16:creationId xmlns:a16="http://schemas.microsoft.com/office/drawing/2014/main" id="{76903172-646B-4ADA-B714-89540FFE799F}"/>
              </a:ext>
            </a:extLst>
          </p:cNvPr>
          <p:cNvSpPr txBox="1"/>
          <p:nvPr/>
        </p:nvSpPr>
        <p:spPr>
          <a:xfrm>
            <a:off x="3200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6" name="Picture 6" descr="Table&#10;&#10;Description automatically generated">
            <a:extLst>
              <a:ext uri="{FF2B5EF4-FFF2-40B4-BE49-F238E27FC236}">
                <a16:creationId xmlns:a16="http://schemas.microsoft.com/office/drawing/2014/main" id="{D50392B2-22B3-4E3E-918A-8872698569B3}"/>
              </a:ext>
            </a:extLst>
          </p:cNvPr>
          <p:cNvPicPr>
            <a:picLocks noChangeAspect="1"/>
          </p:cNvPicPr>
          <p:nvPr/>
        </p:nvPicPr>
        <p:blipFill>
          <a:blip r:embed="rId3"/>
          <a:stretch>
            <a:fillRect/>
          </a:stretch>
        </p:blipFill>
        <p:spPr>
          <a:xfrm>
            <a:off x="455831" y="1485318"/>
            <a:ext cx="5364570" cy="2860718"/>
          </a:xfrm>
          <a:prstGeom prst="rect">
            <a:avLst/>
          </a:prstGeom>
        </p:spPr>
      </p:pic>
      <p:sp>
        <p:nvSpPr>
          <p:cNvPr id="3" name="Down Arrow 2">
            <a:extLst>
              <a:ext uri="{FF2B5EF4-FFF2-40B4-BE49-F238E27FC236}">
                <a16:creationId xmlns:a16="http://schemas.microsoft.com/office/drawing/2014/main" id="{409B6458-EDD7-DD4E-96ED-7179FEDF5F05}"/>
              </a:ext>
            </a:extLst>
          </p:cNvPr>
          <p:cNvSpPr/>
          <p:nvPr/>
        </p:nvSpPr>
        <p:spPr>
          <a:xfrm>
            <a:off x="7290906" y="3856832"/>
            <a:ext cx="484632" cy="978408"/>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4C4CDE62-03C8-9D45-BA0A-AA27EDC4B1C8}"/>
              </a:ext>
            </a:extLst>
          </p:cNvPr>
          <p:cNvSpPr/>
          <p:nvPr/>
        </p:nvSpPr>
        <p:spPr>
          <a:xfrm rot="3733196">
            <a:off x="4406256" y="1444152"/>
            <a:ext cx="484632" cy="1049234"/>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791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55974" y="3086100"/>
            <a:ext cx="4432054" cy="438150"/>
          </a:xfrm>
        </p:spPr>
        <p:txBody>
          <a:bodyPr>
            <a:normAutofit fontScale="70000" lnSpcReduction="20000"/>
          </a:bodyPr>
          <a:lstStyle>
            <a:lvl1pPr marL="0" indent="0" algn="ctr">
              <a:buNone/>
              <a:defRPr/>
            </a:lvl1pPr>
          </a:lstStyle>
          <a:p>
            <a:r>
              <a:rPr lang="en-US" sz="2925" dirty="0">
                <a:solidFill>
                  <a:srgbClr val="183962"/>
                </a:solidFill>
                <a:ea typeface="Open Sans" panose="020B0606030504020204" pitchFamily="34" charset="0"/>
                <a:cs typeface="Open Sans" panose="020B0606030504020204" pitchFamily="34" charset="0"/>
              </a:rPr>
              <a:t>Paying for College</a:t>
            </a:r>
            <a:endParaRPr lang="en-US" dirty="0">
              <a:solidFill>
                <a:srgbClr val="183962"/>
              </a:solidFill>
              <a:latin typeface="+mj-lt"/>
              <a:ea typeface="Open Sans" panose="020B0606030504020204" pitchFamily="34" charset="0"/>
              <a:cs typeface="Open Sans" panose="020B0606030504020204" pitchFamily="34" charset="0"/>
            </a:endParaRP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1747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4C0733A2-FED4-4E61-8246-7DD6681EA44B}"/>
              </a:ext>
            </a:extLst>
          </p:cNvPr>
          <p:cNvSpPr>
            <a:spLocks noGrp="1"/>
          </p:cNvSpPr>
          <p:nvPr>
            <p:ph type="title"/>
          </p:nvPr>
        </p:nvSpPr>
        <p:spPr/>
        <p:txBody>
          <a:bodyPr/>
          <a:lstStyle/>
          <a:p>
            <a:r>
              <a:rPr lang="en-US" altLang="en-US"/>
              <a:t>Transcript Sample</a:t>
            </a:r>
          </a:p>
        </p:txBody>
      </p:sp>
      <p:pic>
        <p:nvPicPr>
          <p:cNvPr id="28676" name="Content Placeholder 2">
            <a:extLst>
              <a:ext uri="{FF2B5EF4-FFF2-40B4-BE49-F238E27FC236}">
                <a16:creationId xmlns:a16="http://schemas.microsoft.com/office/drawing/2014/main" id="{64AD09CA-B298-4085-80C6-3ED920670E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 r="56729"/>
          <a:stretch>
            <a:fillRect/>
          </a:stretch>
        </p:blipFill>
        <p:spPr>
          <a:xfrm>
            <a:off x="577850" y="1295400"/>
            <a:ext cx="4024313" cy="4476750"/>
          </a:xfrm>
        </p:spPr>
      </p:pic>
      <p:sp>
        <p:nvSpPr>
          <p:cNvPr id="9" name="Right Arrow 8">
            <a:extLst>
              <a:ext uri="{FF2B5EF4-FFF2-40B4-BE49-F238E27FC236}">
                <a16:creationId xmlns:a16="http://schemas.microsoft.com/office/drawing/2014/main" id="{3386AE81-084C-4B6F-8799-C843D7EFC3FA}"/>
              </a:ext>
            </a:extLst>
          </p:cNvPr>
          <p:cNvSpPr/>
          <p:nvPr/>
        </p:nvSpPr>
        <p:spPr>
          <a:xfrm>
            <a:off x="0" y="2743200"/>
            <a:ext cx="593725"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8677" name="Picture 4">
            <a:extLst>
              <a:ext uri="{FF2B5EF4-FFF2-40B4-BE49-F238E27FC236}">
                <a16:creationId xmlns:a16="http://schemas.microsoft.com/office/drawing/2014/main" id="{5896351B-28BF-4996-91AF-A1E5AC8322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4238" y="1941513"/>
            <a:ext cx="3992562"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eft Arrow 7">
            <a:extLst>
              <a:ext uri="{FF2B5EF4-FFF2-40B4-BE49-F238E27FC236}">
                <a16:creationId xmlns:a16="http://schemas.microsoft.com/office/drawing/2014/main" id="{11575CD3-6B64-45E9-BC2D-DAD8D745F34F}"/>
              </a:ext>
            </a:extLst>
          </p:cNvPr>
          <p:cNvSpPr/>
          <p:nvPr/>
        </p:nvSpPr>
        <p:spPr>
          <a:xfrm>
            <a:off x="6643688" y="4716463"/>
            <a:ext cx="977900" cy="4841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Left Arrow 6">
            <a:extLst>
              <a:ext uri="{FF2B5EF4-FFF2-40B4-BE49-F238E27FC236}">
                <a16:creationId xmlns:a16="http://schemas.microsoft.com/office/drawing/2014/main" id="{FA8C00FF-ED76-4DCC-B0F7-F39A58C9A79C}"/>
              </a:ext>
            </a:extLst>
          </p:cNvPr>
          <p:cNvSpPr/>
          <p:nvPr/>
        </p:nvSpPr>
        <p:spPr>
          <a:xfrm>
            <a:off x="6691313" y="5638800"/>
            <a:ext cx="9779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Arrow: Left 1">
            <a:extLst>
              <a:ext uri="{FF2B5EF4-FFF2-40B4-BE49-F238E27FC236}">
                <a16:creationId xmlns:a16="http://schemas.microsoft.com/office/drawing/2014/main" id="{CC9707A3-4A52-4912-A8A2-146060314DB9}"/>
              </a:ext>
            </a:extLst>
          </p:cNvPr>
          <p:cNvSpPr/>
          <p:nvPr/>
        </p:nvSpPr>
        <p:spPr>
          <a:xfrm>
            <a:off x="8185150" y="3533775"/>
            <a:ext cx="979488" cy="5603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5" name="Picture 30724" descr="Toy plastic numbers">
            <a:extLst>
              <a:ext uri="{FF2B5EF4-FFF2-40B4-BE49-F238E27FC236}">
                <a16:creationId xmlns:a16="http://schemas.microsoft.com/office/drawing/2014/main" id="{5F41360B-9403-4867-9A8C-C82326353223}"/>
              </a:ext>
            </a:extLst>
          </p:cNvPr>
          <p:cNvPicPr>
            <a:picLocks noChangeAspect="1"/>
          </p:cNvPicPr>
          <p:nvPr/>
        </p:nvPicPr>
        <p:blipFill rotWithShape="1">
          <a:blip r:embed="rId2">
            <a:alphaModFix amt="50000"/>
            <a:grayscl/>
          </a:blip>
          <a:srcRect l="2421" r="8580" b="-1"/>
          <a:stretch/>
        </p:blipFill>
        <p:spPr>
          <a:xfrm>
            <a:off x="228" y="10"/>
            <a:ext cx="9143772" cy="6857990"/>
          </a:xfrm>
          <a:prstGeom prst="rect">
            <a:avLst/>
          </a:prstGeom>
        </p:spPr>
      </p:pic>
      <p:sp>
        <p:nvSpPr>
          <p:cNvPr id="75"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77"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79" name="Rectangle 78">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0722" name="Title 1">
            <a:extLst>
              <a:ext uri="{FF2B5EF4-FFF2-40B4-BE49-F238E27FC236}">
                <a16:creationId xmlns:a16="http://schemas.microsoft.com/office/drawing/2014/main" id="{B547870F-B87A-447B-AD24-DF895602B448}"/>
              </a:ext>
            </a:extLst>
          </p:cNvPr>
          <p:cNvSpPr>
            <a:spLocks noGrp="1"/>
          </p:cNvSpPr>
          <p:nvPr>
            <p:ph type="title"/>
          </p:nvPr>
        </p:nvSpPr>
        <p:spPr>
          <a:xfrm>
            <a:off x="847703" y="1193800"/>
            <a:ext cx="2394787" cy="4699000"/>
          </a:xfrm>
        </p:spPr>
        <p:txBody>
          <a:bodyPr anchor="ctr">
            <a:normAutofit/>
          </a:bodyPr>
          <a:lstStyle/>
          <a:p>
            <a:r>
              <a:rPr lang="en-US" altLang="en-US" dirty="0"/>
              <a:t>Why ACT </a:t>
            </a:r>
            <a:r>
              <a:rPr lang="en-US" altLang="en-US" dirty="0" err="1"/>
              <a:t>Subscores</a:t>
            </a:r>
            <a:r>
              <a:rPr lang="en-US" altLang="en-US" dirty="0"/>
              <a:t> Matter</a:t>
            </a:r>
          </a:p>
        </p:txBody>
      </p:sp>
      <p:cxnSp>
        <p:nvCxnSpPr>
          <p:cNvPr id="81" name="Straight Connector 80">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0723" name="Content Placeholder 2">
            <a:extLst>
              <a:ext uri="{FF2B5EF4-FFF2-40B4-BE49-F238E27FC236}">
                <a16:creationId xmlns:a16="http://schemas.microsoft.com/office/drawing/2014/main" id="{46B28E56-1049-427C-B400-01BF16993F50}"/>
              </a:ext>
            </a:extLst>
          </p:cNvPr>
          <p:cNvSpPr>
            <a:spLocks noGrp="1"/>
          </p:cNvSpPr>
          <p:nvPr>
            <p:ph idx="1"/>
          </p:nvPr>
        </p:nvSpPr>
        <p:spPr>
          <a:xfrm>
            <a:off x="3732477" y="1193800"/>
            <a:ext cx="4563818" cy="4699000"/>
          </a:xfrm>
        </p:spPr>
        <p:txBody>
          <a:bodyPr anchor="ctr">
            <a:normAutofit/>
          </a:bodyPr>
          <a:lstStyle/>
          <a:p>
            <a:r>
              <a:rPr lang="en-US" altLang="en-US" dirty="0"/>
              <a:t>Placement into Learning Support Math (MATH 0100, MATH 0410, MATH 0530, MATH 0630 and MATH 0810), Learning Support Reading (READ 0810, READ 0811, READ 0812 and READ 0813) and Learning Support Writing (ENGL 0810) is based on the same guidelines for all Tennessee Board of Regents institutions. Students under 21 years of age are placed according to a valid ACT </a:t>
            </a:r>
            <a:r>
              <a:rPr lang="en-US" altLang="en-US" dirty="0" err="1"/>
              <a:t>subscore</a:t>
            </a:r>
            <a:r>
              <a:rPr lang="en-US" altLang="en-US" dirty="0"/>
              <a:t> in mathematics, reading and English. </a:t>
            </a:r>
          </a:p>
        </p:txBody>
      </p:sp>
      <p:sp>
        <p:nvSpPr>
          <p:cNvPr id="83"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62B71C9-655E-46C2-A6DA-F763EDCF141C}"/>
              </a:ext>
            </a:extLst>
          </p:cNvPr>
          <p:cNvSpPr>
            <a:spLocks noGrp="1"/>
          </p:cNvSpPr>
          <p:nvPr>
            <p:ph type="title"/>
          </p:nvPr>
        </p:nvSpPr>
        <p:spPr/>
        <p:txBody>
          <a:bodyPr/>
          <a:lstStyle/>
          <a:p>
            <a:r>
              <a:rPr lang="en-US" altLang="en-US" dirty="0"/>
              <a:t>Why ACT Sub scores Matter</a:t>
            </a:r>
          </a:p>
        </p:txBody>
      </p:sp>
      <p:pic>
        <p:nvPicPr>
          <p:cNvPr id="31747" name="Content Placeholder 4">
            <a:extLst>
              <a:ext uri="{FF2B5EF4-FFF2-40B4-BE49-F238E27FC236}">
                <a16:creationId xmlns:a16="http://schemas.microsoft.com/office/drawing/2014/main" id="{CD0465AF-D34F-4A65-B0ED-E31799DBBF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28600" y="1752600"/>
            <a:ext cx="8839200" cy="41148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81094DBC-BC46-467D-8266-0B540BD5CB88}"/>
              </a:ext>
            </a:extLst>
          </p:cNvPr>
          <p:cNvSpPr>
            <a:spLocks noGrp="1"/>
          </p:cNvSpPr>
          <p:nvPr>
            <p:ph type="title"/>
          </p:nvPr>
        </p:nvSpPr>
        <p:spPr/>
        <p:txBody>
          <a:bodyPr/>
          <a:lstStyle/>
          <a:p>
            <a:r>
              <a:rPr lang="en-US" altLang="en-US"/>
              <a:t>FAFSA</a:t>
            </a:r>
          </a:p>
        </p:txBody>
      </p:sp>
      <p:sp>
        <p:nvSpPr>
          <p:cNvPr id="35843" name="Content Placeholder 2">
            <a:extLst>
              <a:ext uri="{FF2B5EF4-FFF2-40B4-BE49-F238E27FC236}">
                <a16:creationId xmlns:a16="http://schemas.microsoft.com/office/drawing/2014/main" id="{C1CF19AF-FFA8-4FDD-A53B-65EF209CA211}"/>
              </a:ext>
            </a:extLst>
          </p:cNvPr>
          <p:cNvSpPr>
            <a:spLocks noGrp="1"/>
          </p:cNvSpPr>
          <p:nvPr>
            <p:ph idx="1"/>
          </p:nvPr>
        </p:nvSpPr>
        <p:spPr/>
        <p:txBody>
          <a:bodyPr/>
          <a:lstStyle/>
          <a:p>
            <a:pPr marL="0" indent="0" algn="ctr">
              <a:buFont typeface="Arial" panose="020B0604020202020204" pitchFamily="34" charset="0"/>
              <a:buNone/>
            </a:pPr>
            <a:endParaRPr lang="en-US" altLang="en-US" dirty="0"/>
          </a:p>
          <a:p>
            <a:pPr marL="0" indent="0" algn="ctr">
              <a:buFont typeface="Arial" panose="020B0604020202020204" pitchFamily="34" charset="0"/>
              <a:buNone/>
            </a:pPr>
            <a:br>
              <a:rPr lang="en-US" altLang="en-US" dirty="0"/>
            </a:br>
            <a:endParaRPr lang="en-US" altLang="en-US" dirty="0"/>
          </a:p>
        </p:txBody>
      </p:sp>
      <p:pic>
        <p:nvPicPr>
          <p:cNvPr id="2" name="Picture 1">
            <a:extLst>
              <a:ext uri="{FF2B5EF4-FFF2-40B4-BE49-F238E27FC236}">
                <a16:creationId xmlns:a16="http://schemas.microsoft.com/office/drawing/2014/main" id="{F66D477C-6193-B64B-9411-48D6343A32E4}"/>
              </a:ext>
            </a:extLst>
          </p:cNvPr>
          <p:cNvPicPr>
            <a:picLocks noChangeAspect="1"/>
          </p:cNvPicPr>
          <p:nvPr/>
        </p:nvPicPr>
        <p:blipFill>
          <a:blip r:embed="rId2"/>
          <a:stretch>
            <a:fillRect/>
          </a:stretch>
        </p:blipFill>
        <p:spPr>
          <a:xfrm>
            <a:off x="533400" y="1417638"/>
            <a:ext cx="8229600" cy="505936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31C4E483-6AEB-464F-8104-0EEF7CCEA0CE}"/>
              </a:ext>
            </a:extLst>
          </p:cNvPr>
          <p:cNvSpPr>
            <a:spLocks noGrp="1"/>
          </p:cNvSpPr>
          <p:nvPr>
            <p:ph type="title"/>
          </p:nvPr>
        </p:nvSpPr>
        <p:spPr/>
        <p:txBody>
          <a:bodyPr/>
          <a:lstStyle/>
          <a:p>
            <a:r>
              <a:rPr lang="en-US" altLang="en-US"/>
              <a:t>Things to think about…</a:t>
            </a:r>
          </a:p>
        </p:txBody>
      </p:sp>
      <p:sp>
        <p:nvSpPr>
          <p:cNvPr id="36867" name="Content Placeholder 2">
            <a:extLst>
              <a:ext uri="{FF2B5EF4-FFF2-40B4-BE49-F238E27FC236}">
                <a16:creationId xmlns:a16="http://schemas.microsoft.com/office/drawing/2014/main" id="{39AEFE55-839B-42C4-9E1C-931A86C03AC6}"/>
              </a:ext>
            </a:extLst>
          </p:cNvPr>
          <p:cNvSpPr>
            <a:spLocks noGrp="1"/>
          </p:cNvSpPr>
          <p:nvPr>
            <p:ph idx="1"/>
          </p:nvPr>
        </p:nvSpPr>
        <p:spPr/>
        <p:txBody>
          <a:bodyPr/>
          <a:lstStyle/>
          <a:p>
            <a:r>
              <a:rPr lang="en-US" altLang="en-US" dirty="0"/>
              <a:t>Talk to your parent(s) about 2022 tax returns.</a:t>
            </a:r>
            <a:endParaRPr lang="en-US" altLang="en-US" dirty="0">
              <a:cs typeface="Calibri"/>
            </a:endParaRPr>
          </a:p>
          <a:p>
            <a:r>
              <a:rPr lang="en-US" altLang="en-US" dirty="0"/>
              <a:t>Discuss your financial needs and plan accordingly</a:t>
            </a:r>
            <a:endParaRPr lang="en-US" altLang="en-US" dirty="0">
              <a:cs typeface="Calibri"/>
            </a:endParaRPr>
          </a:p>
          <a:p>
            <a:r>
              <a:rPr lang="en-US" altLang="en-US" dirty="0"/>
              <a:t>Use IRS Retrieval Tool if filed electronically</a:t>
            </a:r>
            <a:endParaRPr lang="en-US" altLang="en-US" dirty="0">
              <a:cs typeface="Calibri"/>
            </a:endParaRPr>
          </a:p>
          <a:p>
            <a:r>
              <a:rPr lang="en-US" altLang="en-US" dirty="0"/>
              <a:t>Know your social security number </a:t>
            </a:r>
            <a:endParaRPr lang="en-US" altLang="en-US" b="1"/>
          </a:p>
          <a:p>
            <a:r>
              <a:rPr lang="en-US" altLang="en-US" dirty="0"/>
              <a:t>Make sure the name on your transcript matches to name on your social security card</a:t>
            </a:r>
            <a:endParaRPr lang="en-US" altLang="en-US" b="1"/>
          </a:p>
          <a:p>
            <a:r>
              <a:rPr lang="en-US" altLang="en-US" dirty="0"/>
              <a:t>See your counselor for help.</a:t>
            </a:r>
            <a:endParaRPr lang="en-US" altLang="en-US" dirty="0">
              <a:cs typeface="Calibri"/>
            </a:endParaRPr>
          </a:p>
          <a:p>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1289FD1C-0911-42B2-9921-866FEE40E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429000"/>
            <a:ext cx="91440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a:extLst>
              <a:ext uri="{FF2B5EF4-FFF2-40B4-BE49-F238E27FC236}">
                <a16:creationId xmlns:a16="http://schemas.microsoft.com/office/drawing/2014/main" id="{F0495232-2A7C-491A-AF8C-153997CA555C}"/>
              </a:ext>
            </a:extLst>
          </p:cNvPr>
          <p:cNvSpPr>
            <a:spLocks noGrp="1"/>
          </p:cNvSpPr>
          <p:nvPr>
            <p:ph type="title"/>
          </p:nvPr>
        </p:nvSpPr>
        <p:spPr/>
        <p:txBody>
          <a:bodyPr/>
          <a:lstStyle/>
          <a:p>
            <a:r>
              <a:rPr lang="en-US" altLang="en-US"/>
              <a:t>Step 1: FSA ID</a:t>
            </a:r>
          </a:p>
        </p:txBody>
      </p:sp>
      <p:sp>
        <p:nvSpPr>
          <p:cNvPr id="3" name="Content Placeholder 2">
            <a:extLst>
              <a:ext uri="{FF2B5EF4-FFF2-40B4-BE49-F238E27FC236}">
                <a16:creationId xmlns:a16="http://schemas.microsoft.com/office/drawing/2014/main" id="{1920E198-6C3D-4EF2-819B-8A220AA8E8BE}"/>
              </a:ext>
            </a:extLst>
          </p:cNvPr>
          <p:cNvSpPr>
            <a:spLocks noGrp="1"/>
          </p:cNvSpPr>
          <p:nvPr>
            <p:ph idx="1"/>
          </p:nvPr>
        </p:nvSpPr>
        <p:spPr/>
        <p:txBody>
          <a:bodyPr/>
          <a:lstStyle/>
          <a:p>
            <a:pPr>
              <a:defRPr/>
            </a:pPr>
            <a:r>
              <a:rPr lang="en-US" dirty="0"/>
              <a:t>This is your electronic signature</a:t>
            </a:r>
          </a:p>
          <a:p>
            <a:pPr>
              <a:defRPr/>
            </a:pPr>
            <a:r>
              <a:rPr lang="en-US" dirty="0"/>
              <a:t>Student and parent required to have one</a:t>
            </a:r>
          </a:p>
          <a:p>
            <a:pPr marL="0" indent="0" algn="ctr">
              <a:buNone/>
              <a:defRPr/>
            </a:pPr>
            <a:r>
              <a:rPr lang="en-US" dirty="0" err="1"/>
              <a:t>Studentaid.gov</a:t>
            </a:r>
            <a:endParaRPr lang="en-US" dirty="0"/>
          </a:p>
          <a:p>
            <a:pPr marL="0" indent="0" algn="ctr">
              <a:buNone/>
              <a:defRPr/>
            </a:pPr>
            <a:endParaRPr lang="en-US" dirty="0"/>
          </a:p>
          <a:p>
            <a:pPr>
              <a:defRPr/>
            </a:pPr>
            <a:endParaRPr lang="en-US" dirty="0"/>
          </a:p>
          <a:p>
            <a:pPr marL="0" indent="0" algn="ctr">
              <a:buFont typeface="Arial" panose="020B0604020202020204" pitchFamily="34" charset="0"/>
              <a:buNone/>
              <a:defRPr/>
            </a:pPr>
            <a:endParaRPr lang="en-US" dirty="0"/>
          </a:p>
        </p:txBody>
      </p:sp>
      <p:pic>
        <p:nvPicPr>
          <p:cNvPr id="37893" name="Picture 3">
            <a:extLst>
              <a:ext uri="{FF2B5EF4-FFF2-40B4-BE49-F238E27FC236}">
                <a16:creationId xmlns:a16="http://schemas.microsoft.com/office/drawing/2014/main" id="{B9608D0F-9BAB-4F6D-8A2E-19D08A821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3517900"/>
            <a:ext cx="4333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Down 4">
            <a:extLst>
              <a:ext uri="{FF2B5EF4-FFF2-40B4-BE49-F238E27FC236}">
                <a16:creationId xmlns:a16="http://schemas.microsoft.com/office/drawing/2014/main" id="{55C2E156-7783-40BB-8445-0CB5DE1CF6B9}"/>
              </a:ext>
            </a:extLst>
          </p:cNvPr>
          <p:cNvSpPr/>
          <p:nvPr/>
        </p:nvSpPr>
        <p:spPr>
          <a:xfrm>
            <a:off x="5153025" y="4189413"/>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76B0C6AF-4391-4F15-8E07-60543E6C47D9}"/>
              </a:ext>
            </a:extLst>
          </p:cNvPr>
          <p:cNvSpPr>
            <a:spLocks noGrp="1"/>
          </p:cNvSpPr>
          <p:nvPr>
            <p:ph type="title"/>
          </p:nvPr>
        </p:nvSpPr>
        <p:spPr/>
        <p:txBody>
          <a:bodyPr/>
          <a:lstStyle/>
          <a:p>
            <a:r>
              <a:rPr lang="en-US" altLang="en-US" dirty="0"/>
              <a:t>Getting Started October 1, 2022</a:t>
            </a:r>
          </a:p>
        </p:txBody>
      </p:sp>
      <p:sp>
        <p:nvSpPr>
          <p:cNvPr id="3" name="Content Placeholder 2">
            <a:extLst>
              <a:ext uri="{FF2B5EF4-FFF2-40B4-BE49-F238E27FC236}">
                <a16:creationId xmlns:a16="http://schemas.microsoft.com/office/drawing/2014/main" id="{265DCF63-7E62-4D74-8FC7-B2BF70CDAA88}"/>
              </a:ext>
            </a:extLst>
          </p:cNvPr>
          <p:cNvSpPr>
            <a:spLocks noGrp="1"/>
          </p:cNvSpPr>
          <p:nvPr>
            <p:ph idx="1"/>
          </p:nvPr>
        </p:nvSpPr>
        <p:spPr/>
        <p:txBody>
          <a:bodyPr/>
          <a:lstStyle/>
          <a:p>
            <a:pPr>
              <a:defRPr/>
            </a:pPr>
            <a:endParaRPr lang="en-US" dirty="0"/>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endParaRPr lang="en-US" dirty="0"/>
          </a:p>
        </p:txBody>
      </p:sp>
      <p:sp>
        <p:nvSpPr>
          <p:cNvPr id="2" name="TextBox 1">
            <a:extLst>
              <a:ext uri="{FF2B5EF4-FFF2-40B4-BE49-F238E27FC236}">
                <a16:creationId xmlns:a16="http://schemas.microsoft.com/office/drawing/2014/main" id="{F09F1157-2CAA-4641-B624-A38C8BD9FBDF}"/>
              </a:ext>
            </a:extLst>
          </p:cNvPr>
          <p:cNvSpPr txBox="1"/>
          <p:nvPr/>
        </p:nvSpPr>
        <p:spPr>
          <a:xfrm>
            <a:off x="3200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4" name="TextBox 3">
            <a:extLst>
              <a:ext uri="{FF2B5EF4-FFF2-40B4-BE49-F238E27FC236}">
                <a16:creationId xmlns:a16="http://schemas.microsoft.com/office/drawing/2014/main" id="{3AAB4C12-08EC-42F5-A9B4-68F8A2EFFFD6}"/>
              </a:ext>
            </a:extLst>
          </p:cNvPr>
          <p:cNvSpPr txBox="1"/>
          <p:nvPr/>
        </p:nvSpPr>
        <p:spPr>
          <a:xfrm>
            <a:off x="3343275" y="334327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6" name="Picture 6">
            <a:extLst>
              <a:ext uri="{FF2B5EF4-FFF2-40B4-BE49-F238E27FC236}">
                <a16:creationId xmlns:a16="http://schemas.microsoft.com/office/drawing/2014/main" id="{0280B81C-FC06-43EA-80F5-4B27CF12953C}"/>
              </a:ext>
            </a:extLst>
          </p:cNvPr>
          <p:cNvPicPr>
            <a:picLocks noChangeAspect="1"/>
          </p:cNvPicPr>
          <p:nvPr/>
        </p:nvPicPr>
        <p:blipFill>
          <a:blip r:embed="rId2"/>
          <a:stretch>
            <a:fillRect/>
          </a:stretch>
        </p:blipFill>
        <p:spPr>
          <a:xfrm>
            <a:off x="394233" y="1957191"/>
            <a:ext cx="8068073" cy="428440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802B28D7-1D47-4299-81B8-83FB9B46B2A6}"/>
              </a:ext>
            </a:extLst>
          </p:cNvPr>
          <p:cNvSpPr>
            <a:spLocks noGrp="1"/>
          </p:cNvSpPr>
          <p:nvPr>
            <p:ph type="title"/>
          </p:nvPr>
        </p:nvSpPr>
        <p:spPr>
          <a:xfrm>
            <a:off x="623125" y="766572"/>
            <a:ext cx="7350300" cy="672163"/>
          </a:xfrm>
        </p:spPr>
        <p:txBody>
          <a:bodyPr>
            <a:normAutofit/>
          </a:bodyPr>
          <a:lstStyle/>
          <a:p>
            <a:r>
              <a:rPr lang="en-US" altLang="en-US" dirty="0"/>
              <a:t>FAFSA Sections</a:t>
            </a:r>
          </a:p>
        </p:txBody>
      </p:sp>
      <p:sp>
        <p:nvSpPr>
          <p:cNvPr id="39939" name="Content Placeholder 2">
            <a:extLst>
              <a:ext uri="{FF2B5EF4-FFF2-40B4-BE49-F238E27FC236}">
                <a16:creationId xmlns:a16="http://schemas.microsoft.com/office/drawing/2014/main" id="{F6575456-51EF-4EA0-A289-96C46CEA18B8}"/>
              </a:ext>
            </a:extLst>
          </p:cNvPr>
          <p:cNvSpPr>
            <a:spLocks noGrp="1"/>
          </p:cNvSpPr>
          <p:nvPr>
            <p:ph idx="1"/>
          </p:nvPr>
        </p:nvSpPr>
        <p:spPr>
          <a:xfrm>
            <a:off x="842481" y="2283344"/>
            <a:ext cx="7672868" cy="3893619"/>
          </a:xfrm>
        </p:spPr>
        <p:txBody>
          <a:bodyPr anchor="ctr">
            <a:normAutofit lnSpcReduction="10000"/>
          </a:bodyPr>
          <a:lstStyle/>
          <a:p>
            <a:pPr>
              <a:lnSpc>
                <a:spcPct val="90000"/>
              </a:lnSpc>
            </a:pPr>
            <a:r>
              <a:rPr lang="en-US" altLang="en-US" sz="1800" dirty="0"/>
              <a:t>Student eligibility</a:t>
            </a:r>
            <a:endParaRPr lang="en-US" altLang="en-US" sz="1800" b="1" dirty="0">
              <a:cs typeface="Calibri"/>
            </a:endParaRPr>
          </a:p>
          <a:p>
            <a:pPr>
              <a:lnSpc>
                <a:spcPct val="90000"/>
              </a:lnSpc>
            </a:pPr>
            <a:r>
              <a:rPr lang="en-US" altLang="en-US" sz="1800" dirty="0"/>
              <a:t>This is pretty basic: the name of your high school, what year in college you’ll be entering, and your parents’ level of education. </a:t>
            </a:r>
            <a:r>
              <a:rPr lang="en-US" altLang="en-US" sz="1800" b="1" dirty="0"/>
              <a:t>You are a first-time freshman</a:t>
            </a:r>
            <a:r>
              <a:rPr lang="en-US" altLang="en-US" sz="1800" dirty="0"/>
              <a:t>.</a:t>
            </a:r>
            <a:endParaRPr lang="en-US" altLang="en-US" sz="1800" dirty="0">
              <a:cs typeface="Calibri"/>
            </a:endParaRPr>
          </a:p>
          <a:p>
            <a:pPr>
              <a:lnSpc>
                <a:spcPct val="90000"/>
              </a:lnSpc>
            </a:pPr>
            <a:r>
              <a:rPr lang="en-US" altLang="en-US" sz="1800" dirty="0"/>
              <a:t>Males will be asked if they are registered with Selective Service. Check no and opt for FAFSA to register for you when you are of age.</a:t>
            </a:r>
            <a:endParaRPr lang="en-US" altLang="en-US" sz="1800" dirty="0">
              <a:cs typeface="Calibri"/>
            </a:endParaRPr>
          </a:p>
          <a:p>
            <a:pPr>
              <a:lnSpc>
                <a:spcPct val="90000"/>
              </a:lnSpc>
            </a:pPr>
            <a:r>
              <a:rPr lang="en-US" altLang="en-US" sz="1800" dirty="0"/>
              <a:t>School selection</a:t>
            </a:r>
            <a:endParaRPr lang="en-US" altLang="en-US" sz="1800" b="1" dirty="0">
              <a:cs typeface="Calibri"/>
            </a:endParaRPr>
          </a:p>
          <a:p>
            <a:pPr lvl="1">
              <a:lnSpc>
                <a:spcPct val="90000"/>
              </a:lnSpc>
            </a:pPr>
            <a:r>
              <a:rPr lang="en-US" altLang="en-US" sz="1800" dirty="0"/>
              <a:t>Here’s where you enter the names of the colleges you plan to apply to. Use the search engines by state to select your schools. Please pick Tennessee school as your number one choice.</a:t>
            </a:r>
            <a:endParaRPr lang="en-US" altLang="en-US" sz="1800" dirty="0">
              <a:cs typeface="Calibri"/>
            </a:endParaRPr>
          </a:p>
          <a:p>
            <a:pPr>
              <a:lnSpc>
                <a:spcPct val="90000"/>
              </a:lnSpc>
            </a:pPr>
            <a:r>
              <a:rPr lang="en-US" altLang="en-US" sz="1800" dirty="0"/>
              <a:t>Dependency determination</a:t>
            </a:r>
            <a:endParaRPr lang="en-US" altLang="en-US" sz="1800" b="1" dirty="0">
              <a:cs typeface="Calibri"/>
            </a:endParaRPr>
          </a:p>
          <a:p>
            <a:pPr lvl="1">
              <a:lnSpc>
                <a:spcPct val="90000"/>
              </a:lnSpc>
            </a:pPr>
            <a:r>
              <a:rPr lang="en-US" altLang="en-US" sz="1800" dirty="0"/>
              <a:t>Colleges want to know if your parents support you or if you are an independent adult. If you are homeless or displaced, or have a child of your own, see your counselor for assistance completing this application.</a:t>
            </a:r>
            <a:endParaRPr lang="en-US" altLang="en-US" sz="1800" dirty="0">
              <a:cs typeface="Calibri"/>
            </a:endParaRPr>
          </a:p>
          <a:p>
            <a:pPr>
              <a:lnSpc>
                <a:spcPct val="90000"/>
              </a:lnSpc>
            </a:pPr>
            <a:endParaRPr lang="en-US" altLang="en-US" sz="1800" dirty="0">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EA31E19B-0F1C-4702-B699-2449E483FF01}"/>
              </a:ext>
            </a:extLst>
          </p:cNvPr>
          <p:cNvSpPr>
            <a:spLocks noGrp="1"/>
          </p:cNvSpPr>
          <p:nvPr>
            <p:ph type="title"/>
          </p:nvPr>
        </p:nvSpPr>
        <p:spPr>
          <a:xfrm>
            <a:off x="515125" y="892572"/>
            <a:ext cx="6927300" cy="942163"/>
          </a:xfrm>
        </p:spPr>
        <p:txBody>
          <a:bodyPr>
            <a:normAutofit/>
          </a:bodyPr>
          <a:lstStyle/>
          <a:p>
            <a:r>
              <a:rPr lang="en-US" altLang="en-US" dirty="0"/>
              <a:t>FAFSA Sections</a:t>
            </a:r>
          </a:p>
        </p:txBody>
      </p:sp>
      <p:sp>
        <p:nvSpPr>
          <p:cNvPr id="3" name="Content Placeholder 2">
            <a:extLst>
              <a:ext uri="{FF2B5EF4-FFF2-40B4-BE49-F238E27FC236}">
                <a16:creationId xmlns:a16="http://schemas.microsoft.com/office/drawing/2014/main" id="{211787BB-F16B-4BE5-A87F-446523244317}"/>
              </a:ext>
            </a:extLst>
          </p:cNvPr>
          <p:cNvSpPr>
            <a:spLocks noGrp="1"/>
          </p:cNvSpPr>
          <p:nvPr>
            <p:ph idx="1"/>
          </p:nvPr>
        </p:nvSpPr>
        <p:spPr>
          <a:xfrm>
            <a:off x="1238481" y="2238344"/>
            <a:ext cx="7276868" cy="3938619"/>
          </a:xfrm>
        </p:spPr>
        <p:txBody>
          <a:bodyPr anchor="ctr">
            <a:normAutofit lnSpcReduction="10000"/>
          </a:bodyPr>
          <a:lstStyle/>
          <a:p>
            <a:pPr>
              <a:lnSpc>
                <a:spcPct val="90000"/>
              </a:lnSpc>
              <a:defRPr/>
            </a:pPr>
            <a:r>
              <a:rPr lang="en-US" sz="1600" dirty="0"/>
              <a:t>Parent demographics</a:t>
            </a:r>
            <a:endParaRPr lang="en-US" sz="1600" b="1">
              <a:cs typeface="Calibri"/>
            </a:endParaRPr>
          </a:p>
          <a:p>
            <a:pPr lvl="1">
              <a:lnSpc>
                <a:spcPct val="90000"/>
              </a:lnSpc>
              <a:defRPr/>
            </a:pPr>
            <a:r>
              <a:rPr lang="en-US" sz="1600" dirty="0"/>
              <a:t>You fill this FAFSA section out if you are a dependent. Aid decisions will consider your parents’ age (because older parents may need to conserve more for retirement), how many children they support, and, most important, if they will have additional children in college that year. Each of these </a:t>
            </a:r>
            <a:r>
              <a:rPr lang="en-US" dirty="0"/>
              <a:t>element's</a:t>
            </a:r>
            <a:r>
              <a:rPr lang="en-US" sz="1600" dirty="0"/>
              <a:t> effects the calculation for your Expected Family Contribution (EFC), so answer the questions carefully. For example:</a:t>
            </a:r>
            <a:endParaRPr lang="en-US" sz="1600" dirty="0">
              <a:cs typeface="Calibri"/>
            </a:endParaRPr>
          </a:p>
          <a:p>
            <a:pPr lvl="2">
              <a:lnSpc>
                <a:spcPct val="90000"/>
              </a:lnSpc>
              <a:defRPr/>
            </a:pPr>
            <a:r>
              <a:rPr lang="en-US" sz="1600" dirty="0"/>
              <a:t>Older parents are expected to contribute less since they are closer to retirement.</a:t>
            </a:r>
            <a:endParaRPr lang="en-US" sz="1600" dirty="0">
              <a:cs typeface="Calibri"/>
            </a:endParaRPr>
          </a:p>
          <a:p>
            <a:pPr lvl="2">
              <a:lnSpc>
                <a:spcPct val="90000"/>
              </a:lnSpc>
              <a:defRPr/>
            </a:pPr>
            <a:r>
              <a:rPr lang="en-US" sz="1600" dirty="0"/>
              <a:t>Parental contribution is divided by the number of students in college.</a:t>
            </a:r>
            <a:endParaRPr lang="en-US" sz="1600" dirty="0">
              <a:cs typeface="Calibri"/>
            </a:endParaRPr>
          </a:p>
          <a:p>
            <a:pPr marL="914400" lvl="2" indent="0">
              <a:lnSpc>
                <a:spcPct val="90000"/>
              </a:lnSpc>
              <a:buFont typeface="Arial" panose="020B0604020202020204" pitchFamily="34" charset="0"/>
              <a:buNone/>
              <a:defRPr/>
            </a:pPr>
            <a:endParaRPr lang="en-US" sz="1600" dirty="0">
              <a:cs typeface="Calibri"/>
            </a:endParaRPr>
          </a:p>
          <a:p>
            <a:pPr>
              <a:lnSpc>
                <a:spcPct val="90000"/>
              </a:lnSpc>
              <a:defRPr/>
            </a:pPr>
            <a:r>
              <a:rPr lang="en-US" sz="1600" dirty="0"/>
              <a:t>If the parents are divorced or separated, include only the financial data of the parent with whom the student lives for the greater part of the 12 months preceding the date of the application. If that parent has remarried, the student must include that stepparent’s income and asset data as well. Note: some colleges request information on the “other” natural parent and may expect a contribution from that parent as well.</a:t>
            </a:r>
            <a:endParaRPr lang="en-US" sz="1600" dirty="0">
              <a:cs typeface="Calibri"/>
            </a:endParaRPr>
          </a:p>
          <a:p>
            <a:pPr>
              <a:lnSpc>
                <a:spcPct val="90000"/>
              </a:lnSpc>
              <a:defRPr/>
            </a:pPr>
            <a:endParaRPr lang="en-US" sz="1600" dirty="0">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9705CF16-3D76-40F7-8558-173B69E59F57}"/>
              </a:ext>
            </a:extLst>
          </p:cNvPr>
          <p:cNvSpPr>
            <a:spLocks noGrp="1"/>
          </p:cNvSpPr>
          <p:nvPr>
            <p:ph type="title"/>
          </p:nvPr>
        </p:nvSpPr>
        <p:spPr>
          <a:xfrm>
            <a:off x="515125" y="1153572"/>
            <a:ext cx="7170300" cy="600163"/>
          </a:xfrm>
        </p:spPr>
        <p:txBody>
          <a:bodyPr>
            <a:normAutofit/>
          </a:bodyPr>
          <a:lstStyle/>
          <a:p>
            <a:r>
              <a:rPr lang="en-US" altLang="en-US" sz="3400" dirty="0"/>
              <a:t>Financial information</a:t>
            </a:r>
            <a:endParaRPr lang="en-US" altLang="en-US" sz="3400" b="1" dirty="0"/>
          </a:p>
        </p:txBody>
      </p:sp>
      <p:sp>
        <p:nvSpPr>
          <p:cNvPr id="41987" name="Content Placeholder 2">
            <a:extLst>
              <a:ext uri="{FF2B5EF4-FFF2-40B4-BE49-F238E27FC236}">
                <a16:creationId xmlns:a16="http://schemas.microsoft.com/office/drawing/2014/main" id="{3673F48B-27B5-4953-BF4B-B5EA15AA4D11}"/>
              </a:ext>
            </a:extLst>
          </p:cNvPr>
          <p:cNvSpPr>
            <a:spLocks noGrp="1"/>
          </p:cNvSpPr>
          <p:nvPr>
            <p:ph idx="1"/>
          </p:nvPr>
        </p:nvSpPr>
        <p:spPr>
          <a:xfrm>
            <a:off x="743481" y="2292344"/>
            <a:ext cx="7771868" cy="3884619"/>
          </a:xfrm>
        </p:spPr>
        <p:txBody>
          <a:bodyPr vert="horz" wrap="square" lIns="91440" tIns="45720" rIns="91440" bIns="45720" numCol="1" anchor="ctr" anchorCtr="0" compatLnSpc="1">
            <a:prstTxWarp prst="textNoShape">
              <a:avLst/>
            </a:prstTxWarp>
            <a:noAutofit/>
          </a:bodyPr>
          <a:lstStyle/>
          <a:p>
            <a:pPr marL="457200" lvl="1" indent="0">
              <a:lnSpc>
                <a:spcPct val="90000"/>
              </a:lnSpc>
              <a:buFont typeface="Arial" panose="020B0604020202020204" pitchFamily="34" charset="0"/>
              <a:buNone/>
            </a:pPr>
            <a:r>
              <a:rPr lang="en-US" altLang="en-US" sz="2000" dirty="0"/>
              <a:t>Now you’ve reached the heart of the FAFSA.</a:t>
            </a:r>
            <a:endParaRPr lang="en-US" altLang="en-US" sz="2000" dirty="0">
              <a:cs typeface="Calibri"/>
            </a:endParaRPr>
          </a:p>
          <a:p>
            <a:pPr marL="457200" lvl="1" indent="0">
              <a:lnSpc>
                <a:spcPct val="90000"/>
              </a:lnSpc>
              <a:buFont typeface="Arial" panose="020B0604020202020204" pitchFamily="34" charset="0"/>
              <a:buNone/>
            </a:pPr>
            <a:endParaRPr lang="en-US" altLang="en-US" sz="2000" dirty="0">
              <a:cs typeface="Calibri"/>
            </a:endParaRPr>
          </a:p>
          <a:p>
            <a:pPr>
              <a:lnSpc>
                <a:spcPct val="90000"/>
              </a:lnSpc>
            </a:pPr>
            <a:r>
              <a:rPr lang="en-US" altLang="en-US" sz="2000" dirty="0"/>
              <a:t>You will need to fill in your parents’ adjusted gross income from the 1040 form, or whichever form they file. (Or your income, if you are independent.)</a:t>
            </a:r>
            <a:endParaRPr lang="en-US" altLang="en-US" sz="2000" dirty="0">
              <a:cs typeface="Calibri"/>
            </a:endParaRPr>
          </a:p>
          <a:p>
            <a:pPr>
              <a:lnSpc>
                <a:spcPct val="90000"/>
              </a:lnSpc>
            </a:pPr>
            <a:r>
              <a:rPr lang="en-US" altLang="en-US" sz="2000" b="1" dirty="0"/>
              <a:t>Please use the IRS Data Retrieval Tool when possible. It transfers your tax information directly to the form, saving time and eliminating the chance of a mistake and will eliminate any need to turn in hard copies of tax returns.</a:t>
            </a:r>
            <a:endParaRPr lang="en-US" altLang="en-US" sz="2000" dirty="0">
              <a:cs typeface="Calibri"/>
            </a:endParaRPr>
          </a:p>
          <a:p>
            <a:pPr>
              <a:lnSpc>
                <a:spcPct val="90000"/>
              </a:lnSpc>
            </a:pPr>
            <a:r>
              <a:rPr lang="en-US" altLang="en-US" sz="2000" dirty="0"/>
              <a:t>You’ll also be asked about assets—both your parents’ and yours. In most cases, these answers will be zero/none.</a:t>
            </a:r>
            <a:endParaRPr lang="en-US" altLang="en-US" sz="2000" dirty="0">
              <a:cs typeface="Calibri"/>
            </a:endParaRPr>
          </a:p>
          <a:p>
            <a:pPr>
              <a:lnSpc>
                <a:spcPct val="90000"/>
              </a:lnSpc>
            </a:pPr>
            <a:endParaRPr lang="en-US" altLang="en-US" sz="2000" dirty="0">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endParaRPr lang="en-US" sz="5400" dirty="0"/>
          </a:p>
        </p:txBody>
      </p:sp>
      <p:sp>
        <p:nvSpPr>
          <p:cNvPr id="3" name="Content Placeholder 2">
            <a:extLst>
              <a:ext uri="{FF2B5EF4-FFF2-40B4-BE49-F238E27FC236}">
                <a16:creationId xmlns:a16="http://schemas.microsoft.com/office/drawing/2014/main" id="{C20F17BA-8E00-453C-881A-C2DEC7C7F9F2}"/>
              </a:ext>
            </a:extLst>
          </p:cNvPr>
          <p:cNvSpPr>
            <a:spLocks noGrp="1"/>
          </p:cNvSpPr>
          <p:nvPr>
            <p:ph idx="1"/>
          </p:nvPr>
        </p:nvSpPr>
        <p:spPr/>
        <p:txBody>
          <a:bodyPr>
            <a:normAutofit/>
          </a:bodyPr>
          <a:lstStyle/>
          <a:p>
            <a:pPr marL="342900" lvl="1" indent="0">
              <a:buNone/>
            </a:pPr>
            <a:r>
              <a:rPr lang="en-US" sz="4500" b="1" dirty="0"/>
              <a:t>Financial Aid</a:t>
            </a:r>
            <a:r>
              <a:rPr lang="en-US" sz="4500" dirty="0"/>
              <a:t> – </a:t>
            </a:r>
            <a:r>
              <a:rPr lang="en-US" sz="4500" i="1" dirty="0"/>
              <a:t>money awarded or lent to students to help pay for their education</a:t>
            </a:r>
          </a:p>
        </p:txBody>
      </p:sp>
    </p:spTree>
    <p:extLst>
      <p:ext uri="{BB962C8B-B14F-4D97-AF65-F5344CB8AC3E}">
        <p14:creationId xmlns:p14="http://schemas.microsoft.com/office/powerpoint/2010/main" val="1900889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4F8B0F16-A48C-4D72-AD3B-84BC96ED76B7}"/>
              </a:ext>
            </a:extLst>
          </p:cNvPr>
          <p:cNvSpPr>
            <a:spLocks noGrp="1"/>
          </p:cNvSpPr>
          <p:nvPr>
            <p:ph type="title"/>
          </p:nvPr>
        </p:nvSpPr>
        <p:spPr>
          <a:xfrm>
            <a:off x="515125" y="1153572"/>
            <a:ext cx="6423300" cy="663163"/>
          </a:xfrm>
        </p:spPr>
        <p:txBody>
          <a:bodyPr>
            <a:normAutofit/>
          </a:bodyPr>
          <a:lstStyle/>
          <a:p>
            <a:r>
              <a:rPr lang="en-US" altLang="en-US" dirty="0"/>
              <a:t>Sign and Submit</a:t>
            </a:r>
          </a:p>
        </p:txBody>
      </p:sp>
      <p:sp>
        <p:nvSpPr>
          <p:cNvPr id="43011" name="Content Placeholder 2">
            <a:extLst>
              <a:ext uri="{FF2B5EF4-FFF2-40B4-BE49-F238E27FC236}">
                <a16:creationId xmlns:a16="http://schemas.microsoft.com/office/drawing/2014/main" id="{D4F613F6-125D-4E88-93A4-B3D88E0CA17D}"/>
              </a:ext>
            </a:extLst>
          </p:cNvPr>
          <p:cNvSpPr>
            <a:spLocks noGrp="1"/>
          </p:cNvSpPr>
          <p:nvPr>
            <p:ph idx="1"/>
          </p:nvPr>
        </p:nvSpPr>
        <p:spPr>
          <a:xfrm>
            <a:off x="1139481" y="1932344"/>
            <a:ext cx="7375868" cy="4244619"/>
          </a:xfrm>
        </p:spPr>
        <p:txBody>
          <a:bodyPr anchor="ctr">
            <a:normAutofit/>
          </a:bodyPr>
          <a:lstStyle/>
          <a:p>
            <a:r>
              <a:rPr lang="en-US" altLang="en-US"/>
              <a:t>You made it! After you’ve finished the FAFSA’s financial section, you and your parent add your electronic signature with your FSA ID and hit submit. That’s it.</a:t>
            </a:r>
          </a:p>
          <a:p>
            <a:r>
              <a:rPr lang="en-US" altLang="en-US"/>
              <a:t>Once submitted, </a:t>
            </a:r>
            <a:r>
              <a:rPr lang="en-US" altLang="en-US" b="1"/>
              <a:t>scroll down on the confirmation page to see your Pell Grant eligibility</a:t>
            </a:r>
            <a:r>
              <a:rPr lang="en-US" altLang="en-US"/>
              <a:t>. </a:t>
            </a:r>
          </a:p>
          <a:p>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3615778F-EE5E-4E01-832D-C2BA96BC7FC8}"/>
              </a:ext>
            </a:extLst>
          </p:cNvPr>
          <p:cNvSpPr>
            <a:spLocks noGrp="1"/>
          </p:cNvSpPr>
          <p:nvPr>
            <p:ph type="title"/>
          </p:nvPr>
        </p:nvSpPr>
        <p:spPr>
          <a:xfrm>
            <a:off x="515125" y="1153572"/>
            <a:ext cx="6216300" cy="258163"/>
          </a:xfrm>
        </p:spPr>
        <p:txBody>
          <a:bodyPr>
            <a:normAutofit fontScale="90000"/>
          </a:bodyPr>
          <a:lstStyle/>
          <a:p>
            <a:r>
              <a:rPr lang="en-US" altLang="en-US" dirty="0"/>
              <a:t>Max FAFSA Amounts</a:t>
            </a:r>
          </a:p>
        </p:txBody>
      </p:sp>
      <p:sp>
        <p:nvSpPr>
          <p:cNvPr id="3" name="Content Placeholder 2">
            <a:extLst>
              <a:ext uri="{FF2B5EF4-FFF2-40B4-BE49-F238E27FC236}">
                <a16:creationId xmlns:a16="http://schemas.microsoft.com/office/drawing/2014/main" id="{42A205F4-EC9A-40EA-8E43-E5AFFDD4DAEA}"/>
              </a:ext>
            </a:extLst>
          </p:cNvPr>
          <p:cNvSpPr>
            <a:spLocks noGrp="1"/>
          </p:cNvSpPr>
          <p:nvPr>
            <p:ph idx="1"/>
          </p:nvPr>
        </p:nvSpPr>
        <p:spPr>
          <a:xfrm>
            <a:off x="950481" y="2202344"/>
            <a:ext cx="7564868" cy="3974619"/>
          </a:xfrm>
        </p:spPr>
        <p:txBody>
          <a:bodyPr anchor="ctr">
            <a:normAutofit/>
          </a:bodyPr>
          <a:lstStyle/>
          <a:p>
            <a:pPr>
              <a:lnSpc>
                <a:spcPct val="90000"/>
              </a:lnSpc>
              <a:defRPr/>
            </a:pPr>
            <a:r>
              <a:rPr lang="en-US" sz="2200" dirty="0"/>
              <a:t>Amounts can change yearly. The maximum Federal Pell Grant award was $6,495 for the 2022–23 </a:t>
            </a:r>
            <a:r>
              <a:rPr lang="en-US" sz="2200" dirty="0">
                <a:hlinkClick r:id="rId2"/>
              </a:rPr>
              <a:t>award year</a:t>
            </a:r>
            <a:r>
              <a:rPr lang="en-US" sz="2200" dirty="0"/>
              <a:t> (July 1, 2022, to June 30, 2022). The proposed amount for 2023-2024 is $8,370.</a:t>
            </a:r>
            <a:endParaRPr lang="en-US" sz="2200" dirty="0">
              <a:cs typeface="Calibri"/>
            </a:endParaRPr>
          </a:p>
          <a:p>
            <a:pPr>
              <a:lnSpc>
                <a:spcPct val="90000"/>
              </a:lnSpc>
              <a:defRPr/>
            </a:pPr>
            <a:r>
              <a:rPr lang="en-US" sz="2200" dirty="0"/>
              <a:t>The amount you get, though, will depend on your </a:t>
            </a:r>
            <a:r>
              <a:rPr lang="en-US" sz="2200" u="sng" dirty="0">
                <a:hlinkClick r:id="rId3"/>
              </a:rPr>
              <a:t>Expected Family Contribution</a:t>
            </a:r>
            <a:r>
              <a:rPr lang="en-US" sz="2200" dirty="0"/>
              <a:t>, the cost of attendance (determined by your school for your specific program), your status as a full-time or part-time student, and your plans to attend school for a full </a:t>
            </a:r>
            <a:r>
              <a:rPr lang="en-US" sz="2200" dirty="0">
                <a:hlinkClick r:id="rId4"/>
              </a:rPr>
              <a:t>academic year</a:t>
            </a:r>
            <a:r>
              <a:rPr lang="en-US" sz="2200" dirty="0"/>
              <a:t> or less. </a:t>
            </a:r>
            <a:endParaRPr lang="en-US" sz="2200" dirty="0">
              <a:cs typeface="Calibri"/>
            </a:endParaRPr>
          </a:p>
          <a:p>
            <a:pPr marL="0" indent="0">
              <a:lnSpc>
                <a:spcPct val="90000"/>
              </a:lnSpc>
              <a:buFont typeface="Arial" panose="020B0604020202020204" pitchFamily="34" charset="0"/>
              <a:buNone/>
              <a:defRPr/>
            </a:pPr>
            <a:endParaRPr lang="en-US" sz="2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62E1-90FF-774C-B58E-CE2A75AD9FA6}"/>
              </a:ext>
            </a:extLst>
          </p:cNvPr>
          <p:cNvSpPr>
            <a:spLocks noGrp="1"/>
          </p:cNvSpPr>
          <p:nvPr>
            <p:ph type="title"/>
          </p:nvPr>
        </p:nvSpPr>
        <p:spPr>
          <a:xfrm>
            <a:off x="528798" y="566280"/>
            <a:ext cx="8319230" cy="976207"/>
          </a:xfrm>
        </p:spPr>
        <p:txBody>
          <a:bodyPr anchor="ctr">
            <a:normAutofit fontScale="90000"/>
          </a:bodyPr>
          <a:lstStyle/>
          <a:p>
            <a:r>
              <a:rPr lang="en-US" sz="4200"/>
              <a:t>Pell Grant and Cost of Attendance</a:t>
            </a:r>
          </a:p>
        </p:txBody>
      </p:sp>
      <p:graphicFrame>
        <p:nvGraphicFramePr>
          <p:cNvPr id="4" name="Table 4">
            <a:extLst>
              <a:ext uri="{FF2B5EF4-FFF2-40B4-BE49-F238E27FC236}">
                <a16:creationId xmlns:a16="http://schemas.microsoft.com/office/drawing/2014/main" id="{F9F984D1-8556-2847-826F-A6A6EAAC724F}"/>
              </a:ext>
            </a:extLst>
          </p:cNvPr>
          <p:cNvGraphicFramePr>
            <a:graphicFrameLocks noGrp="1"/>
          </p:cNvGraphicFramePr>
          <p:nvPr>
            <p:ph idx="1"/>
            <p:extLst>
              <p:ext uri="{D42A27DB-BD31-4B8C-83A1-F6EECF244321}">
                <p14:modId xmlns:p14="http://schemas.microsoft.com/office/powerpoint/2010/main" val="3132609410"/>
              </p:ext>
            </p:extLst>
          </p:nvPr>
        </p:nvGraphicFramePr>
        <p:xfrm>
          <a:off x="1278000" y="2052000"/>
          <a:ext cx="6862568" cy="3518682"/>
        </p:xfrm>
        <a:graphic>
          <a:graphicData uri="http://schemas.openxmlformats.org/drawingml/2006/table">
            <a:tbl>
              <a:tblPr firstRow="1" bandRow="1">
                <a:tableStyleId>{21E4AEA4-8DFA-4A89-87EB-49C32662AFE0}</a:tableStyleId>
              </a:tblPr>
              <a:tblGrid>
                <a:gridCol w="1715642">
                  <a:extLst>
                    <a:ext uri="{9D8B030D-6E8A-4147-A177-3AD203B41FA5}">
                      <a16:colId xmlns:a16="http://schemas.microsoft.com/office/drawing/2014/main" val="4229667458"/>
                    </a:ext>
                  </a:extLst>
                </a:gridCol>
                <a:gridCol w="1715642">
                  <a:extLst>
                    <a:ext uri="{9D8B030D-6E8A-4147-A177-3AD203B41FA5}">
                      <a16:colId xmlns:a16="http://schemas.microsoft.com/office/drawing/2014/main" val="3845139885"/>
                    </a:ext>
                  </a:extLst>
                </a:gridCol>
                <a:gridCol w="1715642">
                  <a:extLst>
                    <a:ext uri="{9D8B030D-6E8A-4147-A177-3AD203B41FA5}">
                      <a16:colId xmlns:a16="http://schemas.microsoft.com/office/drawing/2014/main" val="2042717409"/>
                    </a:ext>
                  </a:extLst>
                </a:gridCol>
                <a:gridCol w="1715642">
                  <a:extLst>
                    <a:ext uri="{9D8B030D-6E8A-4147-A177-3AD203B41FA5}">
                      <a16:colId xmlns:a16="http://schemas.microsoft.com/office/drawing/2014/main" val="380187123"/>
                    </a:ext>
                  </a:extLst>
                </a:gridCol>
              </a:tblGrid>
              <a:tr h="769712">
                <a:tc>
                  <a:txBody>
                    <a:bodyPr/>
                    <a:lstStyle/>
                    <a:p>
                      <a:r>
                        <a:rPr lang="en-US" sz="2300" dirty="0"/>
                        <a:t>School</a:t>
                      </a:r>
                    </a:p>
                  </a:txBody>
                  <a:tcPr marL="116806" marR="116806" marT="58403" marB="58403"/>
                </a:tc>
                <a:tc>
                  <a:txBody>
                    <a:bodyPr/>
                    <a:lstStyle/>
                    <a:p>
                      <a:r>
                        <a:rPr lang="en-US" sz="2300" dirty="0"/>
                        <a:t>COA</a:t>
                      </a:r>
                    </a:p>
                  </a:txBody>
                  <a:tcPr marL="116806" marR="116806" marT="58403" marB="58403"/>
                </a:tc>
                <a:tc>
                  <a:txBody>
                    <a:bodyPr/>
                    <a:lstStyle/>
                    <a:p>
                      <a:r>
                        <a:rPr lang="en-US" sz="2300" dirty="0"/>
                        <a:t>Pell</a:t>
                      </a:r>
                    </a:p>
                  </a:txBody>
                  <a:tcPr marL="116806" marR="116806" marT="58403" marB="58403"/>
                </a:tc>
                <a:tc>
                  <a:txBody>
                    <a:bodyPr/>
                    <a:lstStyle/>
                    <a:p>
                      <a:r>
                        <a:rPr lang="en-US" sz="2300" dirty="0"/>
                        <a:t>Balance</a:t>
                      </a:r>
                    </a:p>
                  </a:txBody>
                  <a:tcPr marL="116806" marR="116806" marT="58403" marB="58403"/>
                </a:tc>
                <a:extLst>
                  <a:ext uri="{0D108BD9-81ED-4DB2-BD59-A6C34878D82A}">
                    <a16:rowId xmlns:a16="http://schemas.microsoft.com/office/drawing/2014/main" val="3596755638"/>
                  </a:ext>
                </a:extLst>
              </a:tr>
              <a:tr h="549794">
                <a:tc>
                  <a:txBody>
                    <a:bodyPr/>
                    <a:lstStyle/>
                    <a:p>
                      <a:r>
                        <a:rPr lang="en-US" sz="1400" dirty="0"/>
                        <a:t>Memphis</a:t>
                      </a:r>
                    </a:p>
                  </a:txBody>
                  <a:tcPr marL="116806" marR="116806" marT="58403" marB="58403"/>
                </a:tc>
                <a:tc>
                  <a:txBody>
                    <a:bodyPr/>
                    <a:lstStyle/>
                    <a:p>
                      <a:r>
                        <a:rPr lang="en-US" sz="1400" dirty="0"/>
                        <a:t>$22,000</a:t>
                      </a:r>
                    </a:p>
                  </a:txBody>
                  <a:tcPr marL="116806" marR="116806" marT="58403" marB="58403"/>
                </a:tc>
                <a:tc>
                  <a:txBody>
                    <a:bodyPr/>
                    <a:lstStyle/>
                    <a:p>
                      <a:r>
                        <a:rPr lang="en-US" sz="1400" dirty="0"/>
                        <a:t>-$8,370</a:t>
                      </a:r>
                    </a:p>
                  </a:txBody>
                  <a:tcPr marL="116806" marR="116806" marT="58403" marB="58403"/>
                </a:tc>
                <a:tc>
                  <a:txBody>
                    <a:bodyPr/>
                    <a:lstStyle/>
                    <a:p>
                      <a:r>
                        <a:rPr lang="en-US" sz="1400" dirty="0"/>
                        <a:t>$13,630</a:t>
                      </a:r>
                    </a:p>
                  </a:txBody>
                  <a:tcPr marL="116806" marR="116806" marT="58403" marB="58403"/>
                </a:tc>
                <a:extLst>
                  <a:ext uri="{0D108BD9-81ED-4DB2-BD59-A6C34878D82A}">
                    <a16:rowId xmlns:a16="http://schemas.microsoft.com/office/drawing/2014/main" val="2371006224"/>
                  </a:ext>
                </a:extLst>
              </a:tr>
              <a:tr h="549794">
                <a:tc>
                  <a:txBody>
                    <a:bodyPr/>
                    <a:lstStyle/>
                    <a:p>
                      <a:r>
                        <a:rPr lang="en-US" sz="1400" dirty="0"/>
                        <a:t>UT Knox</a:t>
                      </a:r>
                    </a:p>
                  </a:txBody>
                  <a:tcPr marL="116806" marR="116806" marT="58403" marB="58403"/>
                </a:tc>
                <a:tc>
                  <a:txBody>
                    <a:bodyPr/>
                    <a:lstStyle/>
                    <a:p>
                      <a:r>
                        <a:rPr lang="en-US" sz="1400" dirty="0"/>
                        <a:t>$30,000</a:t>
                      </a:r>
                    </a:p>
                  </a:txBody>
                  <a:tcPr marL="116806" marR="116806" marT="58403" marB="5840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-$8,370</a:t>
                      </a:r>
                    </a:p>
                    <a:p>
                      <a:endParaRPr lang="en-US" sz="1400" dirty="0"/>
                    </a:p>
                  </a:txBody>
                  <a:tcPr marL="116806" marR="116806" marT="58403" marB="58403"/>
                </a:tc>
                <a:tc>
                  <a:txBody>
                    <a:bodyPr/>
                    <a:lstStyle/>
                    <a:p>
                      <a:r>
                        <a:rPr lang="en-US" sz="1400" dirty="0"/>
                        <a:t>$21,630</a:t>
                      </a:r>
                    </a:p>
                  </a:txBody>
                  <a:tcPr marL="116806" marR="116806" marT="58403" marB="58403"/>
                </a:tc>
                <a:extLst>
                  <a:ext uri="{0D108BD9-81ED-4DB2-BD59-A6C34878D82A}">
                    <a16:rowId xmlns:a16="http://schemas.microsoft.com/office/drawing/2014/main" val="975822477"/>
                  </a:ext>
                </a:extLst>
              </a:tr>
              <a:tr h="549794">
                <a:tc>
                  <a:txBody>
                    <a:bodyPr/>
                    <a:lstStyle/>
                    <a:p>
                      <a:r>
                        <a:rPr lang="en-US" sz="1400" dirty="0"/>
                        <a:t>LeMoyne Owen</a:t>
                      </a:r>
                    </a:p>
                  </a:txBody>
                  <a:tcPr marL="116806" marR="116806" marT="58403" marB="58403"/>
                </a:tc>
                <a:tc>
                  <a:txBody>
                    <a:bodyPr/>
                    <a:lstStyle/>
                    <a:p>
                      <a:r>
                        <a:rPr lang="en-US" sz="1400" dirty="0"/>
                        <a:t>$19,000</a:t>
                      </a:r>
                    </a:p>
                  </a:txBody>
                  <a:tcPr marL="116806" marR="116806" marT="58403" marB="5840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-$8,370</a:t>
                      </a:r>
                    </a:p>
                    <a:p>
                      <a:endParaRPr lang="en-US" sz="1400" dirty="0"/>
                    </a:p>
                  </a:txBody>
                  <a:tcPr marL="116806" marR="116806" marT="58403" marB="58403"/>
                </a:tc>
                <a:tc>
                  <a:txBody>
                    <a:bodyPr/>
                    <a:lstStyle/>
                    <a:p>
                      <a:r>
                        <a:rPr lang="en-US" sz="1400" dirty="0"/>
                        <a:t>$10,630</a:t>
                      </a:r>
                    </a:p>
                  </a:txBody>
                  <a:tcPr marL="116806" marR="116806" marT="58403" marB="58403"/>
                </a:tc>
                <a:extLst>
                  <a:ext uri="{0D108BD9-81ED-4DB2-BD59-A6C34878D82A}">
                    <a16:rowId xmlns:a16="http://schemas.microsoft.com/office/drawing/2014/main" val="39087619"/>
                  </a:ext>
                </a:extLst>
              </a:tr>
              <a:tr h="549794">
                <a:tc>
                  <a:txBody>
                    <a:bodyPr/>
                    <a:lstStyle/>
                    <a:p>
                      <a:r>
                        <a:rPr lang="en-US" sz="1400" dirty="0"/>
                        <a:t>CBU</a:t>
                      </a:r>
                    </a:p>
                  </a:txBody>
                  <a:tcPr marL="116806" marR="116806" marT="58403" marB="58403"/>
                </a:tc>
                <a:tc>
                  <a:txBody>
                    <a:bodyPr/>
                    <a:lstStyle/>
                    <a:p>
                      <a:r>
                        <a:rPr lang="en-US" sz="1400" dirty="0"/>
                        <a:t>$47,000</a:t>
                      </a:r>
                    </a:p>
                  </a:txBody>
                  <a:tcPr marL="116806" marR="116806" marT="58403" marB="5840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-$8,370</a:t>
                      </a:r>
                    </a:p>
                    <a:p>
                      <a:endParaRPr lang="en-US" sz="1400" dirty="0"/>
                    </a:p>
                  </a:txBody>
                  <a:tcPr marL="116806" marR="116806" marT="58403" marB="58403"/>
                </a:tc>
                <a:tc>
                  <a:txBody>
                    <a:bodyPr/>
                    <a:lstStyle/>
                    <a:p>
                      <a:r>
                        <a:rPr lang="en-US" sz="1400" dirty="0"/>
                        <a:t>$38,630</a:t>
                      </a:r>
                    </a:p>
                  </a:txBody>
                  <a:tcPr marL="116806" marR="116806" marT="58403" marB="58403"/>
                </a:tc>
                <a:extLst>
                  <a:ext uri="{0D108BD9-81ED-4DB2-BD59-A6C34878D82A}">
                    <a16:rowId xmlns:a16="http://schemas.microsoft.com/office/drawing/2014/main" val="3872889794"/>
                  </a:ext>
                </a:extLst>
              </a:tr>
              <a:tr h="549794">
                <a:tc>
                  <a:txBody>
                    <a:bodyPr/>
                    <a:lstStyle/>
                    <a:p>
                      <a:r>
                        <a:rPr lang="en-US" sz="1400" dirty="0"/>
                        <a:t>Rhodes</a:t>
                      </a:r>
                    </a:p>
                  </a:txBody>
                  <a:tcPr marL="116806" marR="116806" marT="58403" marB="58403"/>
                </a:tc>
                <a:tc>
                  <a:txBody>
                    <a:bodyPr/>
                    <a:lstStyle/>
                    <a:p>
                      <a:r>
                        <a:rPr lang="en-US" sz="1400" dirty="0"/>
                        <a:t>$64,000</a:t>
                      </a:r>
                    </a:p>
                  </a:txBody>
                  <a:tcPr marL="116806" marR="116806" marT="58403" marB="5840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-$8,370</a:t>
                      </a:r>
                    </a:p>
                    <a:p>
                      <a:endParaRPr lang="en-US" sz="1400" dirty="0"/>
                    </a:p>
                  </a:txBody>
                  <a:tcPr marL="116806" marR="116806" marT="58403" marB="58403"/>
                </a:tc>
                <a:tc>
                  <a:txBody>
                    <a:bodyPr/>
                    <a:lstStyle/>
                    <a:p>
                      <a:r>
                        <a:rPr lang="en-US" sz="1400" dirty="0"/>
                        <a:t>$55,630</a:t>
                      </a:r>
                    </a:p>
                  </a:txBody>
                  <a:tcPr marL="116806" marR="116806" marT="58403" marB="58403"/>
                </a:tc>
                <a:extLst>
                  <a:ext uri="{0D108BD9-81ED-4DB2-BD59-A6C34878D82A}">
                    <a16:rowId xmlns:a16="http://schemas.microsoft.com/office/drawing/2014/main" val="2755213979"/>
                  </a:ext>
                </a:extLst>
              </a:tr>
            </a:tbl>
          </a:graphicData>
        </a:graphic>
      </p:graphicFrame>
    </p:spTree>
    <p:extLst>
      <p:ext uri="{BB962C8B-B14F-4D97-AF65-F5344CB8AC3E}">
        <p14:creationId xmlns:p14="http://schemas.microsoft.com/office/powerpoint/2010/main" val="285655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F0B15080-B63B-476E-BB2B-48A2698CE030}"/>
              </a:ext>
            </a:extLst>
          </p:cNvPr>
          <p:cNvSpPr>
            <a:spLocks noGrp="1"/>
          </p:cNvSpPr>
          <p:nvPr>
            <p:ph type="title"/>
          </p:nvPr>
        </p:nvSpPr>
        <p:spPr>
          <a:xfrm>
            <a:off x="1383798" y="527040"/>
            <a:ext cx="6771230" cy="1385949"/>
          </a:xfrm>
        </p:spPr>
        <p:txBody>
          <a:bodyPr anchor="t">
            <a:normAutofit/>
          </a:bodyPr>
          <a:lstStyle/>
          <a:p>
            <a:r>
              <a:rPr lang="en-US" altLang="en-US" sz="4200"/>
              <a:t>Technical Certificates</a:t>
            </a:r>
          </a:p>
        </p:txBody>
      </p:sp>
      <p:sp>
        <p:nvSpPr>
          <p:cNvPr id="46083" name="Content Placeholder 2">
            <a:extLst>
              <a:ext uri="{FF2B5EF4-FFF2-40B4-BE49-F238E27FC236}">
                <a16:creationId xmlns:a16="http://schemas.microsoft.com/office/drawing/2014/main" id="{DA843989-27E8-48F4-BEEF-0478217EEACD}"/>
              </a:ext>
            </a:extLst>
          </p:cNvPr>
          <p:cNvSpPr>
            <a:spLocks noGrp="1"/>
          </p:cNvSpPr>
          <p:nvPr>
            <p:ph idx="1"/>
          </p:nvPr>
        </p:nvSpPr>
        <p:spPr>
          <a:xfrm>
            <a:off x="1308163" y="2273039"/>
            <a:ext cx="7090790" cy="3490447"/>
          </a:xfrm>
        </p:spPr>
        <p:txBody>
          <a:bodyPr anchor="t">
            <a:normAutofit/>
          </a:bodyPr>
          <a:lstStyle/>
          <a:p>
            <a:r>
              <a:rPr lang="en-US" altLang="en-US" sz="1900" dirty="0"/>
              <a:t>Tennessee has 27 colleges of applied technology. The TN Promise Scholarship will cover the vast majority of costs associated with TCAT programs.</a:t>
            </a:r>
          </a:p>
          <a:p>
            <a:r>
              <a:rPr lang="en-US" altLang="en-US" sz="1900" dirty="0"/>
              <a:t>William R Moore College of Technology</a:t>
            </a:r>
          </a:p>
          <a:p>
            <a:r>
              <a:rPr lang="en-US" altLang="en-US" sz="1900" dirty="0"/>
              <a:t>Southwest Community College</a:t>
            </a:r>
          </a:p>
          <a:p>
            <a:endParaRPr lang="en-US" altLang="en-US" sz="1900" dirty="0"/>
          </a:p>
          <a:p>
            <a:pPr marL="0" indent="0">
              <a:buFont typeface="Arial" panose="020B0604020202020204" pitchFamily="34" charset="0"/>
              <a:buNone/>
            </a:pPr>
            <a:endParaRPr lang="en-US" altLang="en-US" sz="19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7C0314A8-AA5D-4981-8C3F-B8104D209946}"/>
              </a:ext>
            </a:extLst>
          </p:cNvPr>
          <p:cNvSpPr>
            <a:spLocks noGrp="1"/>
          </p:cNvSpPr>
          <p:nvPr>
            <p:ph type="title"/>
          </p:nvPr>
        </p:nvSpPr>
        <p:spPr>
          <a:xfrm>
            <a:off x="1509798" y="896040"/>
            <a:ext cx="6213230" cy="647949"/>
          </a:xfrm>
        </p:spPr>
        <p:txBody>
          <a:bodyPr anchor="t">
            <a:normAutofit fontScale="90000"/>
          </a:bodyPr>
          <a:lstStyle/>
          <a:p>
            <a:r>
              <a:rPr lang="en-US" altLang="en-US" sz="4200"/>
              <a:t>Military Options</a:t>
            </a:r>
          </a:p>
        </p:txBody>
      </p:sp>
      <p:sp>
        <p:nvSpPr>
          <p:cNvPr id="47107" name="Content Placeholder 2">
            <a:extLst>
              <a:ext uri="{FF2B5EF4-FFF2-40B4-BE49-F238E27FC236}">
                <a16:creationId xmlns:a16="http://schemas.microsoft.com/office/drawing/2014/main" id="{22A1C501-13EA-48F0-A001-59C9E8C829AB}"/>
              </a:ext>
            </a:extLst>
          </p:cNvPr>
          <p:cNvSpPr>
            <a:spLocks noGrp="1"/>
          </p:cNvSpPr>
          <p:nvPr>
            <p:ph idx="1"/>
          </p:nvPr>
        </p:nvSpPr>
        <p:spPr>
          <a:xfrm>
            <a:off x="1884163" y="2174039"/>
            <a:ext cx="6514790" cy="2855161"/>
          </a:xfrm>
        </p:spPr>
        <p:txBody>
          <a:bodyPr anchor="t">
            <a:noAutofit/>
          </a:bodyPr>
          <a:lstStyle/>
          <a:p>
            <a:pPr>
              <a:lnSpc>
                <a:spcPct val="90000"/>
              </a:lnSpc>
            </a:pPr>
            <a:r>
              <a:rPr lang="en-US" altLang="en-US" sz="2000" dirty="0"/>
              <a:t>Take the ASVAB with a recruiter or here in December. </a:t>
            </a:r>
          </a:p>
          <a:p>
            <a:pPr lvl="1">
              <a:lnSpc>
                <a:spcPct val="90000"/>
              </a:lnSpc>
            </a:pPr>
            <a:r>
              <a:rPr lang="en-US" altLang="en-US" sz="2000" dirty="0"/>
              <a:t>Military requirements for a minimum ASVAB score vary for each military branch. </a:t>
            </a:r>
          </a:p>
          <a:p>
            <a:pPr lvl="1">
              <a:lnSpc>
                <a:spcPct val="90000"/>
              </a:lnSpc>
            </a:pPr>
            <a:r>
              <a:rPr lang="en-US" altLang="en-US" sz="2000" dirty="0"/>
              <a:t>Reserves versus Enlistment versus ROTC Scholarship</a:t>
            </a:r>
          </a:p>
          <a:p>
            <a:pPr lvl="1">
              <a:lnSpc>
                <a:spcPct val="90000"/>
              </a:lnSpc>
            </a:pPr>
            <a:r>
              <a:rPr lang="en-US" altLang="en-US" sz="2000" dirty="0"/>
              <a:t>Complete a contact form online and in most cases, recruiters will meet students at school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8137" name="Rectangle 48136">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8139" name="Picture 48138">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8141" name="Straight Connector 48140">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8143" name="Straight Connector 48142">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8145" name="Rectangle 48144">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47" name="Rectangle 48146">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8130" name="Title 3">
            <a:extLst>
              <a:ext uri="{FF2B5EF4-FFF2-40B4-BE49-F238E27FC236}">
                <a16:creationId xmlns:a16="http://schemas.microsoft.com/office/drawing/2014/main" id="{59D03E24-A41A-45FB-A733-BEF993EBF20B}"/>
              </a:ext>
            </a:extLst>
          </p:cNvPr>
          <p:cNvSpPr>
            <a:spLocks noGrp="1"/>
          </p:cNvSpPr>
          <p:nvPr>
            <p:ph type="title"/>
          </p:nvPr>
        </p:nvSpPr>
        <p:spPr>
          <a:xfrm>
            <a:off x="494475" y="1474969"/>
            <a:ext cx="2117940" cy="1868760"/>
          </a:xfrm>
        </p:spPr>
        <p:txBody>
          <a:bodyPr vert="horz" lIns="91440" tIns="45720" rIns="91440" bIns="0" rtlCol="0" anchor="b">
            <a:normAutofit/>
          </a:bodyPr>
          <a:lstStyle/>
          <a:p>
            <a:pPr defTabSz="914400"/>
            <a:r>
              <a:rPr lang="en-US" altLang="en-US" sz="2200"/>
              <a:t>Scholarships</a:t>
            </a:r>
          </a:p>
        </p:txBody>
      </p:sp>
      <p:cxnSp>
        <p:nvCxnSpPr>
          <p:cNvPr id="48149" name="Straight Connector 48148">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475" y="3528543"/>
            <a:ext cx="2117940"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48151" name="Group 48150">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84541" y="482171"/>
            <a:ext cx="5670087" cy="5149101"/>
            <a:chOff x="3979389" y="482171"/>
            <a:chExt cx="7560115" cy="5149101"/>
          </a:xfrm>
        </p:grpSpPr>
        <p:sp>
          <p:nvSpPr>
            <p:cNvPr id="48152" name="Rectangle 48151">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53" name="Rectangle 48152">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155" name="Rectangle 48154">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1615" y="977965"/>
            <a:ext cx="4961686"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132" name="Picture 1">
            <a:extLst>
              <a:ext uri="{FF2B5EF4-FFF2-40B4-BE49-F238E27FC236}">
                <a16:creationId xmlns:a16="http://schemas.microsoft.com/office/drawing/2014/main" id="{282E9A76-D1F2-4E95-A371-9B7DC1A65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463780" y="1473342"/>
            <a:ext cx="4712189" cy="31521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7" name="Picture 48156">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8159" name="Straight Connector 48158">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ircl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9E2ADAEF-9A8D-4C59-AEB2-477F043CF441}"/>
              </a:ext>
            </a:extLst>
          </p:cNvPr>
          <p:cNvSpPr>
            <a:spLocks noGrp="1"/>
          </p:cNvSpPr>
          <p:nvPr>
            <p:ph type="title"/>
          </p:nvPr>
        </p:nvSpPr>
        <p:spPr>
          <a:xfrm>
            <a:off x="116394" y="1147158"/>
            <a:ext cx="5221579" cy="4713316"/>
          </a:xfrm>
        </p:spPr>
        <p:txBody>
          <a:bodyPr vert="horz" lIns="91440" tIns="45720" rIns="91440" bIns="45720" rtlCol="0" anchor="ctr">
            <a:normAutofit/>
          </a:bodyPr>
          <a:lstStyle/>
          <a:p>
            <a:pPr algn="l" eaLnBrk="1" hangingPunct="1">
              <a:lnSpc>
                <a:spcPct val="90000"/>
              </a:lnSpc>
            </a:pPr>
            <a:r>
              <a:rPr lang="en-US" altLang="en-US" sz="6000" kern="1200">
                <a:solidFill>
                  <a:schemeClr val="tx1"/>
                </a:solidFill>
                <a:latin typeface="+mj-lt"/>
                <a:ea typeface="+mj-ea"/>
                <a:cs typeface="+mj-cs"/>
              </a:rPr>
              <a:t>Scholarship Myth</a:t>
            </a:r>
          </a:p>
        </p:txBody>
      </p:sp>
      <p:sp>
        <p:nvSpPr>
          <p:cNvPr id="50179" name="Content Placeholder 2">
            <a:extLst>
              <a:ext uri="{FF2B5EF4-FFF2-40B4-BE49-F238E27FC236}">
                <a16:creationId xmlns:a16="http://schemas.microsoft.com/office/drawing/2014/main" id="{635AA250-60DE-40B8-B64F-DAF5AD4B55AB}"/>
              </a:ext>
            </a:extLst>
          </p:cNvPr>
          <p:cNvSpPr>
            <a:spLocks noGrp="1"/>
          </p:cNvSpPr>
          <p:nvPr>
            <p:ph idx="1"/>
          </p:nvPr>
        </p:nvSpPr>
        <p:spPr>
          <a:xfrm>
            <a:off x="6022942" y="1687486"/>
            <a:ext cx="2475117" cy="3636818"/>
          </a:xfrm>
        </p:spPr>
        <p:txBody>
          <a:bodyPr vert="horz" lIns="91440" tIns="45720" rIns="91440" bIns="45720" rtlCol="0" anchor="ctr">
            <a:normAutofit/>
          </a:bodyPr>
          <a:lstStyle/>
          <a:p>
            <a:pPr marL="0" indent="0" eaLnBrk="1" hangingPunct="1">
              <a:lnSpc>
                <a:spcPct val="90000"/>
              </a:lnSpc>
              <a:spcBef>
                <a:spcPts val="1000"/>
              </a:spcBef>
              <a:buNone/>
            </a:pPr>
            <a:r>
              <a:rPr lang="en-US" altLang="en-US" sz="2400" kern="1200" dirty="0">
                <a:solidFill>
                  <a:schemeClr val="tx1"/>
                </a:solidFill>
                <a:latin typeface="+mn-lt"/>
                <a:ea typeface="+mn-ea"/>
                <a:cs typeface="+mn-cs"/>
              </a:rPr>
              <a:t>Counselors know every scholarship opportunity and it is their job to find them for each student.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0178"/>
                                        </p:tgtEl>
                                        <p:attrNameLst>
                                          <p:attrName>style.visibility</p:attrName>
                                        </p:attrNameLst>
                                      </p:cBhvr>
                                      <p:to>
                                        <p:strVal val="visible"/>
                                      </p:to>
                                    </p:set>
                                    <p:animEffect transition="in" filter="fade">
                                      <p:cBhvr>
                                        <p:cTn id="7" dur="7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1209" name="Rectangle 51208">
            <a:extLst>
              <a:ext uri="{FF2B5EF4-FFF2-40B4-BE49-F238E27FC236}">
                <a16:creationId xmlns:a16="http://schemas.microsoft.com/office/drawing/2014/main" id="{1A86B93D-0879-4BC3-B616-90E504482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11" name="Rectangle 51210">
            <a:extLst>
              <a:ext uri="{FF2B5EF4-FFF2-40B4-BE49-F238E27FC236}">
                <a16:creationId xmlns:a16="http://schemas.microsoft.com/office/drawing/2014/main" id="{720E885D-F4D2-48FD-95D9-DA0751F3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1202" name="Title 1">
            <a:extLst>
              <a:ext uri="{FF2B5EF4-FFF2-40B4-BE49-F238E27FC236}">
                <a16:creationId xmlns:a16="http://schemas.microsoft.com/office/drawing/2014/main" id="{C57A8309-DAB8-4FB4-9DF4-A31BF51B960B}"/>
              </a:ext>
            </a:extLst>
          </p:cNvPr>
          <p:cNvSpPr>
            <a:spLocks noGrp="1"/>
          </p:cNvSpPr>
          <p:nvPr>
            <p:ph type="title"/>
          </p:nvPr>
        </p:nvSpPr>
        <p:spPr>
          <a:xfrm>
            <a:off x="5666994" y="2307409"/>
            <a:ext cx="2368182" cy="3747316"/>
          </a:xfrm>
        </p:spPr>
        <p:txBody>
          <a:bodyPr anchor="t">
            <a:normAutofit/>
          </a:bodyPr>
          <a:lstStyle/>
          <a:p>
            <a:r>
              <a:rPr lang="en-US" altLang="en-US" sz="2500"/>
              <a:t>Scholarship Facts</a:t>
            </a:r>
          </a:p>
        </p:txBody>
      </p:sp>
      <p:cxnSp>
        <p:nvCxnSpPr>
          <p:cNvPr id="51213" name="Straight Connector 51212">
            <a:extLst>
              <a:ext uri="{FF2B5EF4-FFF2-40B4-BE49-F238E27FC236}">
                <a16:creationId xmlns:a16="http://schemas.microsoft.com/office/drawing/2014/main" id="{39EC1CB8-4497-451C-9F6C-6BC9B6505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66994" y="2146542"/>
            <a:ext cx="236818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1215" name="Title 1">
            <a:extLst>
              <a:ext uri="{FF2B5EF4-FFF2-40B4-BE49-F238E27FC236}">
                <a16:creationId xmlns:a16="http://schemas.microsoft.com/office/drawing/2014/main" id="{A599AF7C-8D7E-4D1B-AB28-587084B3DEF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51205" name="Content Placeholder 2">
            <a:extLst>
              <a:ext uri="{FF2B5EF4-FFF2-40B4-BE49-F238E27FC236}">
                <a16:creationId xmlns:a16="http://schemas.microsoft.com/office/drawing/2014/main" id="{3A9C1EFB-D48C-5C77-C452-866CC625636D}"/>
              </a:ext>
            </a:extLst>
          </p:cNvPr>
          <p:cNvGraphicFramePr>
            <a:graphicFrameLocks noGrp="1"/>
          </p:cNvGraphicFramePr>
          <p:nvPr>
            <p:ph idx="1"/>
            <p:extLst>
              <p:ext uri="{D42A27DB-BD31-4B8C-83A1-F6EECF244321}">
                <p14:modId xmlns:p14="http://schemas.microsoft.com/office/powerpoint/2010/main" val="1791253647"/>
              </p:ext>
            </p:extLst>
          </p:nvPr>
        </p:nvGraphicFramePr>
        <p:xfrm>
          <a:off x="852260" y="803275"/>
          <a:ext cx="4435078"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52232" name="Rectangle 52231">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4" name="Rectangle 52233">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2226" name="Title 1">
            <a:extLst>
              <a:ext uri="{FF2B5EF4-FFF2-40B4-BE49-F238E27FC236}">
                <a16:creationId xmlns:a16="http://schemas.microsoft.com/office/drawing/2014/main" id="{AEFB55FA-27DB-499B-8A26-D93410BF261A}"/>
              </a:ext>
            </a:extLst>
          </p:cNvPr>
          <p:cNvSpPr>
            <a:spLocks noGrp="1"/>
          </p:cNvSpPr>
          <p:nvPr>
            <p:ph type="title"/>
          </p:nvPr>
        </p:nvSpPr>
        <p:spPr>
          <a:xfrm>
            <a:off x="645459" y="1138228"/>
            <a:ext cx="2845263" cy="3858767"/>
          </a:xfrm>
        </p:spPr>
        <p:txBody>
          <a:bodyPr anchor="ctr">
            <a:normAutofit/>
          </a:bodyPr>
          <a:lstStyle/>
          <a:p>
            <a:r>
              <a:rPr lang="en-US" altLang="en-US" sz="3100"/>
              <a:t>Tennessee Promise</a:t>
            </a:r>
          </a:p>
        </p:txBody>
      </p:sp>
      <p:grpSp>
        <p:nvGrpSpPr>
          <p:cNvPr id="52236" name="Group 52235">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25015" y="638300"/>
            <a:ext cx="4807204" cy="4858625"/>
            <a:chOff x="7807230" y="2012810"/>
            <a:chExt cx="3251252" cy="3459865"/>
          </a:xfrm>
        </p:grpSpPr>
        <p:sp>
          <p:nvSpPr>
            <p:cNvPr id="52237" name="Rectangle 52236">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238" name="Rectangle 52237">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240" name="Rectangle 52239">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918" y="973636"/>
            <a:ext cx="4327398"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7" name="Content Placeholder 2">
            <a:extLst>
              <a:ext uri="{FF2B5EF4-FFF2-40B4-BE49-F238E27FC236}">
                <a16:creationId xmlns:a16="http://schemas.microsoft.com/office/drawing/2014/main" id="{C16FFD09-3DB4-4C60-8448-C4D90D487F7A}"/>
              </a:ext>
            </a:extLst>
          </p:cNvPr>
          <p:cNvSpPr>
            <a:spLocks noGrp="1"/>
          </p:cNvSpPr>
          <p:nvPr>
            <p:ph idx="1"/>
          </p:nvPr>
        </p:nvSpPr>
        <p:spPr>
          <a:xfrm>
            <a:off x="4188362" y="1138228"/>
            <a:ext cx="4080510" cy="3858768"/>
          </a:xfrm>
        </p:spPr>
        <p:txBody>
          <a:bodyPr anchor="ctr">
            <a:normAutofit/>
          </a:bodyPr>
          <a:lstStyle/>
          <a:p>
            <a:pPr marL="0" indent="0">
              <a:lnSpc>
                <a:spcPct val="110000"/>
              </a:lnSpc>
              <a:buFont typeface="Arial" panose="020B0604020202020204" pitchFamily="34" charset="0"/>
              <a:buNone/>
            </a:pPr>
            <a:r>
              <a:rPr lang="en-US" altLang="en-US" sz="1700">
                <a:solidFill>
                  <a:srgbClr val="000000"/>
                </a:solidFill>
              </a:rPr>
              <a:t>Tennessee resident/U.S. citizen/eligible non-citizen/students who graduate from an eligible high School, homeschool, or earn a GED/HISET (prior to 19th birthday) can receive an award at an eligible postsecondary institution toward tuition and mandatory fees after all other gift aid has been first applied.</a:t>
            </a:r>
          </a:p>
          <a:p>
            <a:pPr marL="0" indent="0">
              <a:lnSpc>
                <a:spcPct val="110000"/>
              </a:lnSpc>
              <a:buFont typeface="Arial" panose="020B0604020202020204" pitchFamily="34" charset="0"/>
              <a:buNone/>
            </a:pPr>
            <a:r>
              <a:rPr lang="en-US" altLang="en-US" sz="1700">
                <a:solidFill>
                  <a:srgbClr val="000000"/>
                </a:solidFill>
              </a:rPr>
              <a:t> </a:t>
            </a:r>
            <a:r>
              <a:rPr lang="en-US" altLang="en-US" sz="1700" b="1">
                <a:solidFill>
                  <a:srgbClr val="000000"/>
                </a:solidFill>
              </a:rPr>
              <a:t>This is a last dollar scholarship for tuition of two-year programs only!</a:t>
            </a:r>
          </a:p>
          <a:p>
            <a:pPr marL="0" indent="0">
              <a:lnSpc>
                <a:spcPct val="110000"/>
              </a:lnSpc>
              <a:buFont typeface="Arial" panose="020B0604020202020204" pitchFamily="34" charset="0"/>
              <a:buNone/>
            </a:pPr>
            <a:r>
              <a:rPr lang="en-US" altLang="en-US" sz="1700">
                <a:solidFill>
                  <a:srgbClr val="000000"/>
                </a:solidFill>
              </a:rPr>
              <a:t>www.tnpromise.gov</a:t>
            </a:r>
          </a:p>
          <a:p>
            <a:pPr marL="0" indent="0">
              <a:lnSpc>
                <a:spcPct val="110000"/>
              </a:lnSpc>
              <a:buFont typeface="Arial" panose="020B0604020202020204" pitchFamily="34" charset="0"/>
              <a:buNone/>
            </a:pPr>
            <a:endParaRPr lang="en-US" altLang="en-US" sz="1700">
              <a:solidFill>
                <a:srgbClr val="000000"/>
              </a:solidFill>
            </a:endParaRPr>
          </a:p>
        </p:txBody>
      </p:sp>
      <p:pic>
        <p:nvPicPr>
          <p:cNvPr id="52242" name="Picture 52241">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52244" name="Straight Connector 52243">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EE9A92FD-FB86-4CCD-9F33-FE085956F31C}"/>
              </a:ext>
            </a:extLst>
          </p:cNvPr>
          <p:cNvSpPr>
            <a:spLocks noGrp="1"/>
          </p:cNvSpPr>
          <p:nvPr>
            <p:ph type="title"/>
          </p:nvPr>
        </p:nvSpPr>
        <p:spPr>
          <a:xfrm>
            <a:off x="921491" y="804520"/>
            <a:ext cx="7093343" cy="1049235"/>
          </a:xfrm>
        </p:spPr>
        <p:txBody>
          <a:bodyPr vert="horz" lIns="91440" tIns="45720" rIns="91440" bIns="45720" rtlCol="0" anchor="ctr">
            <a:normAutofit fontScale="90000"/>
          </a:bodyPr>
          <a:lstStyle/>
          <a:p>
            <a:pPr algn="r"/>
            <a:r>
              <a:rPr lang="en-US" altLang="en-US" sz="3700" kern="1200" dirty="0">
                <a:solidFill>
                  <a:schemeClr val="accent1"/>
                </a:solidFill>
                <a:latin typeface="+mj-lt"/>
                <a:ea typeface="+mj-ea"/>
                <a:cs typeface="+mj-cs"/>
              </a:rPr>
              <a:t>What is a Last Dollar</a:t>
            </a:r>
            <a:r>
              <a:rPr lang="en-US" altLang="en-US" sz="3700" dirty="0">
                <a:solidFill>
                  <a:schemeClr val="accent1"/>
                </a:solidFill>
              </a:rPr>
              <a:t> </a:t>
            </a:r>
            <a:r>
              <a:rPr lang="en-US" altLang="en-US" sz="3700" kern="1200" dirty="0">
                <a:solidFill>
                  <a:schemeClr val="accent1"/>
                </a:solidFill>
                <a:latin typeface="+mj-lt"/>
                <a:ea typeface="+mj-ea"/>
                <a:cs typeface="+mj-cs"/>
              </a:rPr>
              <a:t>Scholarship?</a:t>
            </a:r>
          </a:p>
        </p:txBody>
      </p:sp>
      <p:sp>
        <p:nvSpPr>
          <p:cNvPr id="3" name="Subtitle 2">
            <a:extLst>
              <a:ext uri="{FF2B5EF4-FFF2-40B4-BE49-F238E27FC236}">
                <a16:creationId xmlns:a16="http://schemas.microsoft.com/office/drawing/2014/main" id="{D6809834-5EF6-48C0-9E4F-7B7E487DB571}"/>
              </a:ext>
            </a:extLst>
          </p:cNvPr>
          <p:cNvSpPr>
            <a:spLocks noGrp="1"/>
          </p:cNvSpPr>
          <p:nvPr>
            <p:ph idx="1"/>
          </p:nvPr>
        </p:nvSpPr>
        <p:spPr>
          <a:xfrm>
            <a:off x="1443491" y="2015733"/>
            <a:ext cx="6571343" cy="2289613"/>
          </a:xfrm>
        </p:spPr>
        <p:txBody>
          <a:bodyPr vert="horz" lIns="91440" tIns="45720" rIns="91440" bIns="45720" rtlCol="0" anchor="b">
            <a:normAutofit/>
          </a:bodyPr>
          <a:lstStyle/>
          <a:p>
            <a:pPr eaLnBrk="1" hangingPunct="1">
              <a:lnSpc>
                <a:spcPct val="150000"/>
              </a:lnSpc>
              <a:defRPr/>
            </a:pPr>
            <a:r>
              <a:rPr lang="en-US" sz="1700" b="1" dirty="0">
                <a:solidFill>
                  <a:schemeClr val="tx1"/>
                </a:solidFill>
              </a:rPr>
              <a:t>The Last Dollar Scholarship is a need-based "gap-filling" award. It is awarded when a family's expected family contribution (</a:t>
            </a:r>
            <a:r>
              <a:rPr lang="en-US" sz="1700" b="1" dirty="0" err="1">
                <a:solidFill>
                  <a:schemeClr val="tx1"/>
                </a:solidFill>
              </a:rPr>
              <a:t>efc</a:t>
            </a:r>
            <a:r>
              <a:rPr lang="en-US" sz="1700" b="1" dirty="0">
                <a:solidFill>
                  <a:schemeClr val="tx1"/>
                </a:solidFill>
              </a:rPr>
              <a:t>) and financial aid package total are less than the cost of attendance; resulting in unmet financial need.</a:t>
            </a:r>
          </a:p>
        </p:txBody>
      </p:sp>
      <p:sp>
        <p:nvSpPr>
          <p:cNvPr id="53252" name="TextBox 3">
            <a:extLst>
              <a:ext uri="{FF2B5EF4-FFF2-40B4-BE49-F238E27FC236}">
                <a16:creationId xmlns:a16="http://schemas.microsoft.com/office/drawing/2014/main" id="{F6FE2FEC-EC4E-4B6C-B8EE-15837E344E6C}"/>
              </a:ext>
            </a:extLst>
          </p:cNvPr>
          <p:cNvSpPr txBox="1">
            <a:spLocks noChangeArrowheads="1"/>
          </p:cNvSpPr>
          <p:nvPr/>
        </p:nvSpPr>
        <p:spPr bwMode="auto">
          <a:xfrm>
            <a:off x="3291022" y="4462200"/>
            <a:ext cx="4688205" cy="200829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spcAft>
                <a:spcPts val="600"/>
              </a:spcAft>
              <a:buNone/>
            </a:pPr>
            <a:endParaRPr lang="en-US" altLang="en-US" sz="1700" dirty="0">
              <a:latin typeface="+mn-lt"/>
            </a:endParaRPr>
          </a:p>
          <a:p>
            <a:pPr>
              <a:lnSpc>
                <a:spcPct val="90000"/>
              </a:lnSpc>
              <a:spcBef>
                <a:spcPct val="0"/>
              </a:spcBef>
              <a:spcAft>
                <a:spcPts val="600"/>
              </a:spcAft>
              <a:buNone/>
            </a:pPr>
            <a:r>
              <a:rPr lang="en-US" altLang="en-US" sz="1700" dirty="0">
                <a:latin typeface="+mn-lt"/>
              </a:rPr>
              <a:t>Examples: TN Promise for two-year institutions, UT Knoxville Flagship, and Gates Millennium.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66C9-10AB-4CA3-8D3A-C09F604D35AA}"/>
              </a:ext>
            </a:extLst>
          </p:cNvPr>
          <p:cNvSpPr>
            <a:spLocks noGrp="1"/>
          </p:cNvSpPr>
          <p:nvPr>
            <p:ph type="title"/>
          </p:nvPr>
        </p:nvSpPr>
        <p:spPr/>
        <p:txBody>
          <a:bodyPr/>
          <a:lstStyle/>
          <a:p>
            <a:r>
              <a:rPr lang="en-US" dirty="0"/>
              <a:t>Financial Aid Terms</a:t>
            </a:r>
          </a:p>
        </p:txBody>
      </p:sp>
      <p:sp>
        <p:nvSpPr>
          <p:cNvPr id="3" name="Content Placeholder 2">
            <a:extLst>
              <a:ext uri="{FF2B5EF4-FFF2-40B4-BE49-F238E27FC236}">
                <a16:creationId xmlns:a16="http://schemas.microsoft.com/office/drawing/2014/main" id="{A1E6B8E6-455A-467C-A3B8-EC8ADA54CA44}"/>
              </a:ext>
            </a:extLst>
          </p:cNvPr>
          <p:cNvSpPr>
            <a:spLocks noGrp="1"/>
          </p:cNvSpPr>
          <p:nvPr>
            <p:ph idx="1"/>
          </p:nvPr>
        </p:nvSpPr>
        <p:spPr/>
        <p:txBody>
          <a:bodyPr>
            <a:noAutofit/>
          </a:bodyPr>
          <a:lstStyle/>
          <a:p>
            <a:pPr>
              <a:spcBef>
                <a:spcPts val="225"/>
              </a:spcBef>
              <a:buClr>
                <a:srgbClr val="1B365D"/>
              </a:buClr>
              <a:defRPr/>
            </a:pPr>
            <a:r>
              <a:rPr lang="en-US" sz="1575" b="1" dirty="0">
                <a:solidFill>
                  <a:srgbClr val="1B365D"/>
                </a:solidFill>
                <a:cs typeface="Open Sans"/>
              </a:rPr>
              <a:t>COA – </a:t>
            </a:r>
            <a:r>
              <a:rPr lang="en-US" sz="1575" dirty="0">
                <a:solidFill>
                  <a:srgbClr val="1B365D"/>
                </a:solidFill>
                <a:cs typeface="Open Sans"/>
              </a:rPr>
              <a:t>cost of attendance; varies by institution</a:t>
            </a:r>
          </a:p>
          <a:p>
            <a:pPr>
              <a:spcBef>
                <a:spcPts val="225"/>
              </a:spcBef>
              <a:buClr>
                <a:srgbClr val="1B365D"/>
              </a:buClr>
              <a:defRPr/>
            </a:pPr>
            <a:r>
              <a:rPr lang="en-US" sz="1575" b="1" dirty="0" err="1">
                <a:solidFill>
                  <a:srgbClr val="1B365D"/>
                </a:solidFill>
              </a:rPr>
              <a:t>CPoS</a:t>
            </a:r>
            <a:r>
              <a:rPr lang="en-US" sz="1575" b="1" dirty="0">
                <a:solidFill>
                  <a:srgbClr val="1B365D"/>
                </a:solidFill>
              </a:rPr>
              <a:t> – </a:t>
            </a:r>
            <a:r>
              <a:rPr lang="en-US" sz="1575" dirty="0">
                <a:solidFill>
                  <a:srgbClr val="1B365D"/>
                </a:solidFill>
              </a:rPr>
              <a:t>college program of study; only coursework that counts towards your degree is eligible for financial aid</a:t>
            </a:r>
            <a:endParaRPr lang="en-US" sz="1575" b="1" dirty="0">
              <a:solidFill>
                <a:srgbClr val="1B365D"/>
              </a:solidFill>
              <a:cs typeface="Open Sans"/>
            </a:endParaRPr>
          </a:p>
          <a:p>
            <a:pPr>
              <a:spcBef>
                <a:spcPts val="225"/>
              </a:spcBef>
              <a:buClr>
                <a:srgbClr val="1B365D"/>
              </a:buClr>
              <a:defRPr/>
            </a:pPr>
            <a:r>
              <a:rPr lang="en-US" sz="1575" b="1" dirty="0">
                <a:solidFill>
                  <a:srgbClr val="1B365D"/>
                </a:solidFill>
                <a:cs typeface="Open Sans"/>
              </a:rPr>
              <a:t>FAFSA – </a:t>
            </a:r>
            <a:r>
              <a:rPr lang="en-US" sz="1575" dirty="0">
                <a:solidFill>
                  <a:srgbClr val="1B365D"/>
                </a:solidFill>
                <a:cs typeface="Open Sans"/>
              </a:rPr>
              <a:t>Free Application for Federal Student Aid</a:t>
            </a:r>
          </a:p>
          <a:p>
            <a:pPr>
              <a:spcBef>
                <a:spcPts val="225"/>
              </a:spcBef>
              <a:buClr>
                <a:srgbClr val="1B365D"/>
              </a:buClr>
              <a:defRPr/>
            </a:pPr>
            <a:r>
              <a:rPr lang="en-US" sz="1575" b="1" dirty="0">
                <a:solidFill>
                  <a:srgbClr val="1B365D"/>
                </a:solidFill>
                <a:cs typeface="Open Sans"/>
              </a:rPr>
              <a:t>FSA ID – </a:t>
            </a:r>
            <a:r>
              <a:rPr lang="en-US" sz="1575" dirty="0">
                <a:solidFill>
                  <a:srgbClr val="1B365D"/>
                </a:solidFill>
                <a:cs typeface="Open Sans"/>
              </a:rPr>
              <a:t>usernames/passwords created by student AND parent to electronically sign the FAFSA</a:t>
            </a:r>
            <a:endParaRPr lang="en-US" sz="1575" b="1" dirty="0">
              <a:solidFill>
                <a:srgbClr val="1B365D"/>
              </a:solidFill>
              <a:cs typeface="Open Sans"/>
            </a:endParaRPr>
          </a:p>
          <a:p>
            <a:pPr>
              <a:spcBef>
                <a:spcPts val="225"/>
              </a:spcBef>
              <a:buClr>
                <a:srgbClr val="1B365D"/>
              </a:buClr>
              <a:defRPr/>
            </a:pPr>
            <a:r>
              <a:rPr lang="en-US" sz="1575" b="1" dirty="0">
                <a:solidFill>
                  <a:srgbClr val="1B365D"/>
                </a:solidFill>
                <a:cs typeface="Open Sans"/>
              </a:rPr>
              <a:t>SAR – </a:t>
            </a:r>
            <a:r>
              <a:rPr lang="en-US" sz="1575" dirty="0">
                <a:solidFill>
                  <a:srgbClr val="1B365D"/>
                </a:solidFill>
                <a:cs typeface="Open Sans"/>
              </a:rPr>
              <a:t>student aid report; summary of FAFSA information</a:t>
            </a:r>
          </a:p>
          <a:p>
            <a:pPr>
              <a:spcBef>
                <a:spcPts val="225"/>
              </a:spcBef>
              <a:buClr>
                <a:srgbClr val="1B365D"/>
              </a:buClr>
              <a:defRPr/>
            </a:pPr>
            <a:r>
              <a:rPr lang="en-US" sz="1575" b="1" dirty="0">
                <a:solidFill>
                  <a:srgbClr val="1B365D"/>
                </a:solidFill>
                <a:cs typeface="Open Sans"/>
              </a:rPr>
              <a:t>EFC – </a:t>
            </a:r>
            <a:r>
              <a:rPr lang="en-US" sz="1575" dirty="0">
                <a:solidFill>
                  <a:srgbClr val="1B365D"/>
                </a:solidFill>
                <a:cs typeface="Open Sans"/>
              </a:rPr>
              <a:t>expected family contribution; number derived from the FAFSA and used to determine need based aid eligibility</a:t>
            </a:r>
          </a:p>
          <a:p>
            <a:pPr>
              <a:spcBef>
                <a:spcPts val="225"/>
              </a:spcBef>
              <a:buClr>
                <a:srgbClr val="1B365D"/>
              </a:buClr>
              <a:defRPr/>
            </a:pPr>
            <a:r>
              <a:rPr lang="en-US" sz="1575" b="1" dirty="0">
                <a:solidFill>
                  <a:srgbClr val="1B365D"/>
                </a:solidFill>
                <a:cs typeface="Open Sans"/>
              </a:rPr>
              <a:t>Grant – </a:t>
            </a:r>
            <a:r>
              <a:rPr lang="en-US" sz="1575" dirty="0">
                <a:solidFill>
                  <a:srgbClr val="1B365D"/>
                </a:solidFill>
                <a:cs typeface="Open Sans"/>
              </a:rPr>
              <a:t>free money based on need</a:t>
            </a:r>
          </a:p>
          <a:p>
            <a:pPr>
              <a:spcBef>
                <a:spcPts val="225"/>
              </a:spcBef>
              <a:buClr>
                <a:srgbClr val="1B365D"/>
              </a:buClr>
              <a:defRPr/>
            </a:pPr>
            <a:r>
              <a:rPr lang="en-US" sz="1575" b="1" dirty="0">
                <a:solidFill>
                  <a:srgbClr val="1B365D"/>
                </a:solidFill>
                <a:cs typeface="Open Sans"/>
              </a:rPr>
              <a:t>Loan – </a:t>
            </a:r>
            <a:r>
              <a:rPr lang="en-US" sz="1575" dirty="0">
                <a:solidFill>
                  <a:srgbClr val="1B365D"/>
                </a:solidFill>
                <a:cs typeface="Open Sans"/>
              </a:rPr>
              <a:t>money borrowed that must be paid back with interest </a:t>
            </a:r>
          </a:p>
          <a:p>
            <a:pPr>
              <a:spcBef>
                <a:spcPts val="225"/>
              </a:spcBef>
              <a:buClr>
                <a:srgbClr val="1B365D"/>
              </a:buClr>
              <a:defRPr/>
            </a:pPr>
            <a:r>
              <a:rPr lang="en-US" sz="1575" b="1" dirty="0">
                <a:solidFill>
                  <a:srgbClr val="1B365D"/>
                </a:solidFill>
                <a:cs typeface="Open Sans"/>
              </a:rPr>
              <a:t>Scholarship – </a:t>
            </a:r>
            <a:r>
              <a:rPr lang="en-US" sz="1575" dirty="0">
                <a:solidFill>
                  <a:srgbClr val="1B365D"/>
                </a:solidFill>
                <a:cs typeface="Open Sans"/>
              </a:rPr>
              <a:t>free money awarded on the basis of merit, skill, or unique characteristic</a:t>
            </a:r>
          </a:p>
          <a:p>
            <a:pPr>
              <a:spcBef>
                <a:spcPts val="225"/>
              </a:spcBef>
              <a:buClr>
                <a:srgbClr val="1B365D"/>
              </a:buClr>
              <a:defRPr/>
            </a:pPr>
            <a:r>
              <a:rPr lang="en-US" sz="1575" b="1" dirty="0">
                <a:solidFill>
                  <a:srgbClr val="1B365D"/>
                </a:solidFill>
                <a:cs typeface="Open Sans"/>
              </a:rPr>
              <a:t>Work study – </a:t>
            </a:r>
            <a:r>
              <a:rPr lang="en-US" sz="1575" dirty="0">
                <a:solidFill>
                  <a:srgbClr val="1B365D"/>
                </a:solidFill>
                <a:cs typeface="Open Sans"/>
              </a:rPr>
              <a:t>money received from on campus employment</a:t>
            </a:r>
          </a:p>
          <a:p>
            <a:pPr>
              <a:spcBef>
                <a:spcPts val="225"/>
              </a:spcBef>
              <a:buClr>
                <a:srgbClr val="1B365D"/>
              </a:buClr>
              <a:defRPr/>
            </a:pPr>
            <a:r>
              <a:rPr lang="en-US" sz="1575" b="1" dirty="0">
                <a:solidFill>
                  <a:srgbClr val="1B365D"/>
                </a:solidFill>
                <a:cs typeface="Open Sans"/>
              </a:rPr>
              <a:t>Verification – </a:t>
            </a:r>
            <a:r>
              <a:rPr lang="en-US" sz="1575" dirty="0">
                <a:solidFill>
                  <a:srgbClr val="1B365D"/>
                </a:solidFill>
                <a:cs typeface="Open Sans"/>
              </a:rPr>
              <a:t>random “audit” of FAFSA </a:t>
            </a:r>
          </a:p>
          <a:p>
            <a:pPr marL="0" indent="0">
              <a:spcBef>
                <a:spcPts val="225"/>
              </a:spcBef>
              <a:buClr>
                <a:srgbClr val="1B365D"/>
              </a:buClr>
              <a:buNone/>
              <a:defRPr/>
            </a:pPr>
            <a:endParaRPr lang="en-US" sz="1575" b="1" dirty="0">
              <a:solidFill>
                <a:srgbClr val="1B365D"/>
              </a:solidFill>
              <a:cs typeface="Open Sans"/>
            </a:endParaRPr>
          </a:p>
          <a:p>
            <a:endParaRPr lang="en-US" dirty="0"/>
          </a:p>
        </p:txBody>
      </p:sp>
    </p:spTree>
    <p:extLst>
      <p:ext uri="{BB962C8B-B14F-4D97-AF65-F5344CB8AC3E}">
        <p14:creationId xmlns:p14="http://schemas.microsoft.com/office/powerpoint/2010/main" val="993481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4280" name="Rectangle 54279">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4" name="Title 1">
            <a:extLst>
              <a:ext uri="{FF2B5EF4-FFF2-40B4-BE49-F238E27FC236}">
                <a16:creationId xmlns:a16="http://schemas.microsoft.com/office/drawing/2014/main" id="{D4DFA526-2E6B-421F-BB0C-428121425216}"/>
              </a:ext>
            </a:extLst>
          </p:cNvPr>
          <p:cNvSpPr>
            <a:spLocks noGrp="1"/>
          </p:cNvSpPr>
          <p:nvPr>
            <p:ph type="title"/>
          </p:nvPr>
        </p:nvSpPr>
        <p:spPr>
          <a:xfrm>
            <a:off x="1088684" y="804519"/>
            <a:ext cx="7202456" cy="1049235"/>
          </a:xfrm>
        </p:spPr>
        <p:txBody>
          <a:bodyPr>
            <a:normAutofit/>
          </a:bodyPr>
          <a:lstStyle/>
          <a:p>
            <a:r>
              <a:rPr lang="en-US" altLang="en-US" sz="2500"/>
              <a:t>Tennessee Hope</a:t>
            </a:r>
            <a:br>
              <a:rPr lang="en-US" altLang="en-US" sz="2500"/>
            </a:br>
            <a:r>
              <a:rPr lang="en-US" altLang="en-US" sz="2500"/>
              <a:t>21 ACT or 3.0 Cumulative Unweighted GPA</a:t>
            </a:r>
          </a:p>
        </p:txBody>
      </p:sp>
      <p:cxnSp>
        <p:nvCxnSpPr>
          <p:cNvPr id="54282" name="Straight Connector 54281">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4284" name="Rectangle 54283">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4276" name="Content Placeholder 2">
            <a:extLst>
              <a:ext uri="{FF2B5EF4-FFF2-40B4-BE49-F238E27FC236}">
                <a16:creationId xmlns:a16="http://schemas.microsoft.com/office/drawing/2014/main" id="{4FFB0BF4-965C-051A-6F47-5A44170C3892}"/>
              </a:ext>
            </a:extLst>
          </p:cNvPr>
          <p:cNvGraphicFramePr>
            <a:graphicFrameLocks noGrp="1"/>
          </p:cNvGraphicFramePr>
          <p:nvPr>
            <p:ph idx="1"/>
            <p:extLst>
              <p:ext uri="{D42A27DB-BD31-4B8C-83A1-F6EECF244321}">
                <p14:modId xmlns:p14="http://schemas.microsoft.com/office/powerpoint/2010/main" val="1038164532"/>
              </p:ext>
            </p:extLst>
          </p:nvPr>
        </p:nvGraphicFramePr>
        <p:xfrm>
          <a:off x="1088231" y="2016497"/>
          <a:ext cx="7203281" cy="390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5306" name="Rectangle 55305">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itle 1">
            <a:extLst>
              <a:ext uri="{FF2B5EF4-FFF2-40B4-BE49-F238E27FC236}">
                <a16:creationId xmlns:a16="http://schemas.microsoft.com/office/drawing/2014/main" id="{0D239E55-5F40-4966-9147-CF9430F07DDB}"/>
              </a:ext>
            </a:extLst>
          </p:cNvPr>
          <p:cNvSpPr>
            <a:spLocks noGrp="1"/>
          </p:cNvSpPr>
          <p:nvPr>
            <p:ph type="title"/>
          </p:nvPr>
        </p:nvSpPr>
        <p:spPr>
          <a:xfrm>
            <a:off x="1088684" y="804519"/>
            <a:ext cx="7202456" cy="1049235"/>
          </a:xfrm>
        </p:spPr>
        <p:txBody>
          <a:bodyPr>
            <a:normAutofit/>
          </a:bodyPr>
          <a:lstStyle/>
          <a:p>
            <a:r>
              <a:rPr lang="en-US" altLang="en-US"/>
              <a:t>Searching for Scholarships</a:t>
            </a:r>
          </a:p>
        </p:txBody>
      </p:sp>
      <p:cxnSp>
        <p:nvCxnSpPr>
          <p:cNvPr id="55308" name="Straight Connector 55307">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5310" name="Rectangle 55309">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5301" name="Content Placeholder 2">
            <a:extLst>
              <a:ext uri="{FF2B5EF4-FFF2-40B4-BE49-F238E27FC236}">
                <a16:creationId xmlns:a16="http://schemas.microsoft.com/office/drawing/2014/main" id="{8A696850-F112-4CC0-8B79-71B3C57AF3A3}"/>
              </a:ext>
            </a:extLst>
          </p:cNvPr>
          <p:cNvGraphicFramePr>
            <a:graphicFrameLocks noGrp="1"/>
          </p:cNvGraphicFramePr>
          <p:nvPr>
            <p:ph idx="1"/>
            <p:extLst>
              <p:ext uri="{D42A27DB-BD31-4B8C-83A1-F6EECF244321}">
                <p14:modId xmlns:p14="http://schemas.microsoft.com/office/powerpoint/2010/main" val="3751419613"/>
              </p:ext>
            </p:extLst>
          </p:nvPr>
        </p:nvGraphicFramePr>
        <p:xfrm>
          <a:off x="1088231" y="2331497"/>
          <a:ext cx="7203281"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BB97D0C-D0AC-40E7-8BFB-90C656C4F1AA}"/>
              </a:ext>
            </a:extLst>
          </p:cNvPr>
          <p:cNvSpPr>
            <a:spLocks noGrp="1"/>
          </p:cNvSpPr>
          <p:nvPr>
            <p:ph type="title"/>
          </p:nvPr>
        </p:nvSpPr>
        <p:spPr>
          <a:xfrm>
            <a:off x="457200" y="228600"/>
            <a:ext cx="8534400" cy="609600"/>
          </a:xfrm>
        </p:spPr>
        <p:txBody>
          <a:bodyPr>
            <a:normAutofit/>
          </a:bodyPr>
          <a:lstStyle/>
          <a:p>
            <a:pPr fontAlgn="auto">
              <a:spcAft>
                <a:spcPts val="0"/>
              </a:spcAft>
              <a:defRPr/>
            </a:pPr>
            <a:r>
              <a:rPr lang="en-US" dirty="0">
                <a:solidFill>
                  <a:schemeClr val="accent1">
                    <a:tint val="88000"/>
                    <a:satMod val="150000"/>
                  </a:schemeClr>
                </a:solidFill>
              </a:rPr>
              <a:t>Searching for Scholarships</a:t>
            </a:r>
          </a:p>
        </p:txBody>
      </p:sp>
      <p:sp>
        <p:nvSpPr>
          <p:cNvPr id="56323" name="Content Placeholder 2">
            <a:extLst>
              <a:ext uri="{FF2B5EF4-FFF2-40B4-BE49-F238E27FC236}">
                <a16:creationId xmlns:a16="http://schemas.microsoft.com/office/drawing/2014/main" id="{0CAF9AC7-2861-4359-9ACA-D5211542E0C7}"/>
              </a:ext>
            </a:extLst>
          </p:cNvPr>
          <p:cNvSpPr>
            <a:spLocks noGrp="1"/>
          </p:cNvSpPr>
          <p:nvPr>
            <p:ph idx="1"/>
          </p:nvPr>
        </p:nvSpPr>
        <p:spPr>
          <a:xfrm>
            <a:off x="762000" y="914400"/>
            <a:ext cx="7924800" cy="4419600"/>
          </a:xfrm>
        </p:spPr>
        <p:txBody>
          <a:bodyPr/>
          <a:lstStyle/>
          <a:p>
            <a:pPr marL="0" indent="0" algn="ctr">
              <a:buNone/>
            </a:pPr>
            <a:r>
              <a:rPr lang="en-US" altLang="en-US" dirty="0"/>
              <a:t>NAVIANCE</a:t>
            </a:r>
          </a:p>
          <a:p>
            <a:pPr marL="0" indent="0" algn="ctr">
              <a:buNone/>
            </a:pPr>
            <a:endParaRPr lang="en-US" altLang="en-US" dirty="0"/>
          </a:p>
        </p:txBody>
      </p:sp>
      <p:pic>
        <p:nvPicPr>
          <p:cNvPr id="2" name="Picture 1">
            <a:extLst>
              <a:ext uri="{FF2B5EF4-FFF2-40B4-BE49-F238E27FC236}">
                <a16:creationId xmlns:a16="http://schemas.microsoft.com/office/drawing/2014/main" id="{90CDACC9-AD6F-7C40-9FAE-D501FC2CD876}"/>
              </a:ext>
            </a:extLst>
          </p:cNvPr>
          <p:cNvPicPr>
            <a:picLocks noChangeAspect="1"/>
          </p:cNvPicPr>
          <p:nvPr/>
        </p:nvPicPr>
        <p:blipFill>
          <a:blip r:embed="rId3"/>
          <a:stretch>
            <a:fillRect/>
          </a:stretch>
        </p:blipFill>
        <p:spPr>
          <a:xfrm>
            <a:off x="1447800" y="1723914"/>
            <a:ext cx="6781800" cy="3626128"/>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4514" name="Title 1">
            <a:extLst>
              <a:ext uri="{FF2B5EF4-FFF2-40B4-BE49-F238E27FC236}">
                <a16:creationId xmlns:a16="http://schemas.microsoft.com/office/drawing/2014/main" id="{C2E3E123-1269-49B0-A093-527554B5E184}"/>
              </a:ext>
            </a:extLst>
          </p:cNvPr>
          <p:cNvSpPr>
            <a:spLocks noGrp="1"/>
          </p:cNvSpPr>
          <p:nvPr>
            <p:ph type="title"/>
          </p:nvPr>
        </p:nvSpPr>
        <p:spPr>
          <a:xfrm>
            <a:off x="645459" y="1138228"/>
            <a:ext cx="2845263" cy="3858767"/>
          </a:xfrm>
        </p:spPr>
        <p:txBody>
          <a:bodyPr anchor="ctr">
            <a:normAutofit/>
          </a:bodyPr>
          <a:lstStyle/>
          <a:p>
            <a:r>
              <a:rPr lang="en-US" altLang="en-US" sz="2900"/>
              <a:t>Student Responsibility</a:t>
            </a:r>
          </a:p>
        </p:txBody>
      </p:sp>
      <p:grpSp>
        <p:nvGrpSpPr>
          <p:cNvPr id="76" name="Group 75">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25015" y="638300"/>
            <a:ext cx="4807204" cy="4858625"/>
            <a:chOff x="7807230" y="2012810"/>
            <a:chExt cx="3251252" cy="3459865"/>
          </a:xfrm>
        </p:grpSpPr>
        <p:sp>
          <p:nvSpPr>
            <p:cNvPr id="77" name="Rectangle 76">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 name="Rectangle 79">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918" y="973636"/>
            <a:ext cx="4327398"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5" name="Content Placeholder 2">
            <a:extLst>
              <a:ext uri="{FF2B5EF4-FFF2-40B4-BE49-F238E27FC236}">
                <a16:creationId xmlns:a16="http://schemas.microsoft.com/office/drawing/2014/main" id="{9F378B91-4589-4687-A314-232709B6A781}"/>
              </a:ext>
            </a:extLst>
          </p:cNvPr>
          <p:cNvSpPr>
            <a:spLocks noGrp="1"/>
          </p:cNvSpPr>
          <p:nvPr>
            <p:ph idx="1"/>
          </p:nvPr>
        </p:nvSpPr>
        <p:spPr>
          <a:xfrm>
            <a:off x="4188362" y="1138228"/>
            <a:ext cx="4080510" cy="3858768"/>
          </a:xfrm>
        </p:spPr>
        <p:txBody>
          <a:bodyPr anchor="ctr">
            <a:normAutofit/>
          </a:bodyPr>
          <a:lstStyle/>
          <a:p>
            <a:r>
              <a:rPr lang="en-US" altLang="en-US" dirty="0">
                <a:solidFill>
                  <a:srgbClr val="000000"/>
                </a:solidFill>
              </a:rPr>
              <a:t>Your student should begin conducting his/her business at school as it relates to post- secondary plans</a:t>
            </a:r>
          </a:p>
          <a:p>
            <a:pPr lvl="1">
              <a:buFont typeface="Wingdings" panose="05000000000000000000" pitchFamily="2" charset="2"/>
              <a:buChar char="Ø"/>
            </a:pPr>
            <a:r>
              <a:rPr lang="en-US" altLang="en-US" dirty="0">
                <a:solidFill>
                  <a:srgbClr val="000000"/>
                </a:solidFill>
              </a:rPr>
              <a:t>Transcript Requests</a:t>
            </a:r>
          </a:p>
          <a:p>
            <a:pPr lvl="1">
              <a:buFont typeface="Wingdings" panose="05000000000000000000" pitchFamily="2" charset="2"/>
              <a:buChar char="Ø"/>
            </a:pPr>
            <a:r>
              <a:rPr lang="en-US" altLang="en-US" dirty="0">
                <a:solidFill>
                  <a:srgbClr val="000000"/>
                </a:solidFill>
              </a:rPr>
              <a:t>Meeting with the counselor or college recruiters</a:t>
            </a:r>
          </a:p>
          <a:p>
            <a:pPr lvl="1">
              <a:buFont typeface="Wingdings" panose="05000000000000000000" pitchFamily="2" charset="2"/>
              <a:buChar char="Ø"/>
            </a:pPr>
            <a:r>
              <a:rPr lang="en-US" altLang="en-US" dirty="0">
                <a:solidFill>
                  <a:srgbClr val="000000"/>
                </a:solidFill>
              </a:rPr>
              <a:t>Application deadlines</a:t>
            </a:r>
          </a:p>
          <a:p>
            <a:pPr lvl="1">
              <a:buFont typeface="Wingdings" panose="05000000000000000000" pitchFamily="2" charset="2"/>
              <a:buChar char="Ø"/>
            </a:pPr>
            <a:r>
              <a:rPr lang="en-US" altLang="en-US" dirty="0">
                <a:solidFill>
                  <a:srgbClr val="000000"/>
                </a:solidFill>
              </a:rPr>
              <a:t>Potential issues with teachers</a:t>
            </a:r>
          </a:p>
          <a:p>
            <a:pPr lvl="1">
              <a:buFont typeface="Wingdings" panose="05000000000000000000" pitchFamily="2" charset="2"/>
              <a:buChar char="Ø"/>
            </a:pPr>
            <a:r>
              <a:rPr lang="en-US" altLang="en-US" dirty="0">
                <a:solidFill>
                  <a:srgbClr val="000000"/>
                </a:solidFill>
              </a:rPr>
              <a:t>Work through the challenge </a:t>
            </a:r>
          </a:p>
          <a:p>
            <a:pPr lvl="1"/>
            <a:endParaRPr lang="en-US" altLang="en-US" dirty="0">
              <a:solidFill>
                <a:srgbClr val="000000"/>
              </a:solidFill>
            </a:endParaRPr>
          </a:p>
        </p:txBody>
      </p:sp>
      <p:pic>
        <p:nvPicPr>
          <p:cNvPr id="82" name="Picture 81">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84" name="Straight Connector 83">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6562" name="Title 1">
            <a:extLst>
              <a:ext uri="{FF2B5EF4-FFF2-40B4-BE49-F238E27FC236}">
                <a16:creationId xmlns:a16="http://schemas.microsoft.com/office/drawing/2014/main" id="{F6B82603-30DB-4798-88B2-0F101C65707F}"/>
              </a:ext>
            </a:extLst>
          </p:cNvPr>
          <p:cNvSpPr>
            <a:spLocks noGrp="1"/>
          </p:cNvSpPr>
          <p:nvPr>
            <p:ph type="title"/>
          </p:nvPr>
        </p:nvSpPr>
        <p:spPr>
          <a:xfrm>
            <a:off x="645459" y="1138228"/>
            <a:ext cx="2845263" cy="3858767"/>
          </a:xfrm>
        </p:spPr>
        <p:txBody>
          <a:bodyPr anchor="ctr">
            <a:normAutofit/>
          </a:bodyPr>
          <a:lstStyle/>
          <a:p>
            <a:r>
              <a:rPr lang="en-US" altLang="en-US" sz="2400"/>
              <a:t>Parent/Student Responsibility</a:t>
            </a:r>
          </a:p>
        </p:txBody>
      </p:sp>
      <p:grpSp>
        <p:nvGrpSpPr>
          <p:cNvPr id="76" name="Group 75">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25015" y="638300"/>
            <a:ext cx="4807204" cy="4858625"/>
            <a:chOff x="7807230" y="2012810"/>
            <a:chExt cx="3251252" cy="3459865"/>
          </a:xfrm>
        </p:grpSpPr>
        <p:sp>
          <p:nvSpPr>
            <p:cNvPr id="77" name="Rectangle 76">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 name="Rectangle 79">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918" y="973636"/>
            <a:ext cx="4327398"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3" name="Content Placeholder 2">
            <a:extLst>
              <a:ext uri="{FF2B5EF4-FFF2-40B4-BE49-F238E27FC236}">
                <a16:creationId xmlns:a16="http://schemas.microsoft.com/office/drawing/2014/main" id="{9C50BC33-1032-4B5D-B30E-FBD4BBD27060}"/>
              </a:ext>
            </a:extLst>
          </p:cNvPr>
          <p:cNvSpPr>
            <a:spLocks noGrp="1"/>
          </p:cNvSpPr>
          <p:nvPr>
            <p:ph idx="1"/>
          </p:nvPr>
        </p:nvSpPr>
        <p:spPr>
          <a:xfrm>
            <a:off x="4188362" y="1138228"/>
            <a:ext cx="4080510" cy="3858768"/>
          </a:xfrm>
        </p:spPr>
        <p:txBody>
          <a:bodyPr anchor="ctr">
            <a:normAutofit lnSpcReduction="10000"/>
          </a:bodyPr>
          <a:lstStyle/>
          <a:p>
            <a:r>
              <a:rPr lang="en-US" altLang="en-US" sz="1900" dirty="0">
                <a:solidFill>
                  <a:srgbClr val="000000"/>
                </a:solidFill>
              </a:rPr>
              <a:t>The rule of thumb is to give counselors/teachers about 2 weeks notice prior to deadlines, especially for letters, which can be very time consuming. With 300 students each, we can almost guarantee last minute requests will be difficult to honor.</a:t>
            </a:r>
          </a:p>
          <a:p>
            <a:r>
              <a:rPr lang="en-US" altLang="en-US" sz="1900" dirty="0">
                <a:solidFill>
                  <a:srgbClr val="000000"/>
                </a:solidFill>
              </a:rPr>
              <a:t>Parents should not be requesting transcripts. This is a senior student responsible and must be handled through Naviance.</a:t>
            </a:r>
          </a:p>
        </p:txBody>
      </p:sp>
      <p:pic>
        <p:nvPicPr>
          <p:cNvPr id="82" name="Picture 81">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84" name="Straight Connector 83">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5538" name="Title 1">
            <a:extLst>
              <a:ext uri="{FF2B5EF4-FFF2-40B4-BE49-F238E27FC236}">
                <a16:creationId xmlns:a16="http://schemas.microsoft.com/office/drawing/2014/main" id="{1561FB9D-E5AC-40BA-AF81-B621726555A0}"/>
              </a:ext>
            </a:extLst>
          </p:cNvPr>
          <p:cNvSpPr>
            <a:spLocks noGrp="1"/>
          </p:cNvSpPr>
          <p:nvPr>
            <p:ph type="title"/>
          </p:nvPr>
        </p:nvSpPr>
        <p:spPr>
          <a:xfrm>
            <a:off x="645459" y="1138228"/>
            <a:ext cx="2845263" cy="3858767"/>
          </a:xfrm>
        </p:spPr>
        <p:txBody>
          <a:bodyPr anchor="ctr">
            <a:normAutofit/>
          </a:bodyPr>
          <a:lstStyle/>
          <a:p>
            <a:r>
              <a:rPr lang="en-US" altLang="en-US" sz="2400"/>
              <a:t>Parent/Student Responsibility</a:t>
            </a:r>
          </a:p>
        </p:txBody>
      </p:sp>
      <p:grpSp>
        <p:nvGrpSpPr>
          <p:cNvPr id="76" name="Group 75">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25015" y="638300"/>
            <a:ext cx="4807204" cy="4858625"/>
            <a:chOff x="7807230" y="2012810"/>
            <a:chExt cx="3251252" cy="3459865"/>
          </a:xfrm>
        </p:grpSpPr>
        <p:sp>
          <p:nvSpPr>
            <p:cNvPr id="77" name="Rectangle 76">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 name="Rectangle 79">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918" y="973636"/>
            <a:ext cx="4327398"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Content Placeholder 2">
            <a:extLst>
              <a:ext uri="{FF2B5EF4-FFF2-40B4-BE49-F238E27FC236}">
                <a16:creationId xmlns:a16="http://schemas.microsoft.com/office/drawing/2014/main" id="{544A6FBD-7AE3-4B24-AD63-3685F5579E95}"/>
              </a:ext>
            </a:extLst>
          </p:cNvPr>
          <p:cNvSpPr>
            <a:spLocks noGrp="1"/>
          </p:cNvSpPr>
          <p:nvPr>
            <p:ph idx="1"/>
          </p:nvPr>
        </p:nvSpPr>
        <p:spPr>
          <a:xfrm>
            <a:off x="4188362" y="1138228"/>
            <a:ext cx="4080510" cy="3858768"/>
          </a:xfrm>
        </p:spPr>
        <p:txBody>
          <a:bodyPr anchor="ctr">
            <a:normAutofit/>
          </a:bodyPr>
          <a:lstStyle/>
          <a:p>
            <a:pPr marL="0" indent="0">
              <a:buFont typeface="Arial" panose="020B0604020202020204" pitchFamily="34" charset="0"/>
              <a:buNone/>
            </a:pPr>
            <a:r>
              <a:rPr lang="en-US" altLang="en-US">
                <a:solidFill>
                  <a:srgbClr val="000000"/>
                </a:solidFill>
              </a:rPr>
              <a:t>Please take an honest look at your student, his or her skills and motivation, and your family financial situation to determine the best route after high school. Your children will continue to  need your support well after high school.</a:t>
            </a:r>
          </a:p>
        </p:txBody>
      </p:sp>
      <p:pic>
        <p:nvPicPr>
          <p:cNvPr id="82" name="Picture 81">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84" name="Straight Connector 83">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FDE9F85-273B-497E-A6D8-2A936BC4599F}"/>
              </a:ext>
            </a:extLst>
          </p:cNvPr>
          <p:cNvSpPr>
            <a:spLocks noGrp="1"/>
          </p:cNvSpPr>
          <p:nvPr>
            <p:ph type="title"/>
          </p:nvPr>
        </p:nvSpPr>
        <p:spPr>
          <a:xfrm>
            <a:off x="645459" y="1138228"/>
            <a:ext cx="2845263" cy="3858767"/>
          </a:xfrm>
        </p:spPr>
        <p:txBody>
          <a:bodyPr anchor="ctr">
            <a:normAutofit/>
          </a:bodyPr>
          <a:lstStyle/>
          <a:p>
            <a:r>
              <a:rPr lang="en-US" sz="3100"/>
              <a:t>Senior year 2</a:t>
            </a:r>
            <a:r>
              <a:rPr lang="en-US" sz="3100" baseline="30000"/>
              <a:t>nd</a:t>
            </a:r>
            <a:r>
              <a:rPr lang="en-US" sz="3100"/>
              <a:t> Semester</a:t>
            </a:r>
          </a:p>
        </p:txBody>
      </p:sp>
      <p:grpSp>
        <p:nvGrpSpPr>
          <p:cNvPr id="12" name="Group 11">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25015" y="638300"/>
            <a:ext cx="4807204" cy="4858625"/>
            <a:chOff x="7807230" y="2012810"/>
            <a:chExt cx="3251252" cy="3459865"/>
          </a:xfrm>
        </p:grpSpPr>
        <p:sp>
          <p:nvSpPr>
            <p:cNvPr id="13" name="Rectangle 12">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918" y="973636"/>
            <a:ext cx="4327398"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BBD1C7-8314-4F50-902B-E9319C0852D4}"/>
              </a:ext>
            </a:extLst>
          </p:cNvPr>
          <p:cNvSpPr>
            <a:spLocks noGrp="1"/>
          </p:cNvSpPr>
          <p:nvPr>
            <p:ph idx="1"/>
          </p:nvPr>
        </p:nvSpPr>
        <p:spPr>
          <a:xfrm>
            <a:off x="4188362" y="1138228"/>
            <a:ext cx="4080510" cy="3858768"/>
          </a:xfrm>
        </p:spPr>
        <p:txBody>
          <a:bodyPr anchor="ctr">
            <a:normAutofit/>
          </a:bodyPr>
          <a:lstStyle/>
          <a:p>
            <a:pPr marL="0" indent="0">
              <a:lnSpc>
                <a:spcPct val="110000"/>
              </a:lnSpc>
              <a:buNone/>
            </a:pPr>
            <a:r>
              <a:rPr lang="en-US" sz="1100" dirty="0">
                <a:solidFill>
                  <a:srgbClr val="000000"/>
                </a:solidFill>
              </a:rPr>
              <a:t>Please stay focused on finishing strong AND thinking about your next steps!</a:t>
            </a:r>
          </a:p>
          <a:p>
            <a:pPr marL="0" indent="0">
              <a:lnSpc>
                <a:spcPct val="110000"/>
              </a:lnSpc>
              <a:buNone/>
            </a:pPr>
            <a:endParaRPr lang="en-US" sz="1100" dirty="0">
              <a:solidFill>
                <a:srgbClr val="000000"/>
              </a:solidFill>
            </a:endParaRPr>
          </a:p>
          <a:p>
            <a:pPr marL="0" indent="0">
              <a:lnSpc>
                <a:spcPct val="110000"/>
              </a:lnSpc>
              <a:buNone/>
            </a:pPr>
            <a:r>
              <a:rPr lang="en-US" sz="1100" dirty="0">
                <a:solidFill>
                  <a:srgbClr val="000000"/>
                </a:solidFill>
              </a:rPr>
              <a:t>*Pass your scheduled classes. College acceptances and scholarships are only temporary until the transcript with the graduation date is received. </a:t>
            </a:r>
          </a:p>
          <a:p>
            <a:pPr marL="0" indent="0">
              <a:lnSpc>
                <a:spcPct val="110000"/>
              </a:lnSpc>
              <a:buNone/>
            </a:pPr>
            <a:r>
              <a:rPr lang="en-US" sz="1100" dirty="0">
                <a:solidFill>
                  <a:srgbClr val="000000"/>
                </a:solidFill>
              </a:rPr>
              <a:t>*Switch out a random elective for an early college class. Most have not used the state grants and these classes are a much better use of time. </a:t>
            </a:r>
          </a:p>
          <a:p>
            <a:pPr marL="0" indent="0">
              <a:lnSpc>
                <a:spcPct val="110000"/>
              </a:lnSpc>
              <a:buNone/>
            </a:pPr>
            <a:r>
              <a:rPr lang="en-US" sz="1100" dirty="0">
                <a:solidFill>
                  <a:srgbClr val="000000"/>
                </a:solidFill>
              </a:rPr>
              <a:t>Examples: Academic Seminar and Criminal Justice. Both online and available for enrollment with no minimum ACT. </a:t>
            </a:r>
          </a:p>
          <a:p>
            <a:pPr marL="0" indent="0">
              <a:lnSpc>
                <a:spcPct val="110000"/>
              </a:lnSpc>
              <a:buNone/>
            </a:pPr>
            <a:r>
              <a:rPr lang="en-US" sz="1100" dirty="0">
                <a:solidFill>
                  <a:srgbClr val="000000"/>
                </a:solidFill>
              </a:rPr>
              <a:t>*BE INDEPENDENT. Take care of your “business”. Do not take anything for granted. </a:t>
            </a:r>
          </a:p>
        </p:txBody>
      </p:sp>
      <p:pic>
        <p:nvPicPr>
          <p:cNvPr id="18" name="Picture 17">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0" name="Straight Connector 19">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874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39CF2-C1BA-4750-87D7-282764478002}"/>
              </a:ext>
            </a:extLst>
          </p:cNvPr>
          <p:cNvSpPr>
            <a:spLocks noGrp="1"/>
          </p:cNvSpPr>
          <p:nvPr>
            <p:ph type="title"/>
          </p:nvPr>
        </p:nvSpPr>
        <p:spPr>
          <a:xfrm>
            <a:off x="1650491" y="804520"/>
            <a:ext cx="6571343" cy="1049235"/>
          </a:xfrm>
        </p:spPr>
        <p:txBody>
          <a:bodyPr/>
          <a:lstStyle/>
          <a:p>
            <a:r>
              <a:rPr lang="en-US" dirty="0"/>
              <a:t>Message from the Principal</a:t>
            </a:r>
          </a:p>
        </p:txBody>
      </p:sp>
      <p:sp>
        <p:nvSpPr>
          <p:cNvPr id="3" name="Content Placeholder 2">
            <a:extLst>
              <a:ext uri="{FF2B5EF4-FFF2-40B4-BE49-F238E27FC236}">
                <a16:creationId xmlns:a16="http://schemas.microsoft.com/office/drawing/2014/main" id="{CE403CD8-7CCF-4681-AD58-C7399D186B61}"/>
              </a:ext>
            </a:extLst>
          </p:cNvPr>
          <p:cNvSpPr>
            <a:spLocks noGrp="1"/>
          </p:cNvSpPr>
          <p:nvPr>
            <p:ph idx="1"/>
          </p:nvPr>
        </p:nvSpPr>
        <p:spPr>
          <a:xfrm>
            <a:off x="457200" y="1676400"/>
            <a:ext cx="8229600" cy="4525963"/>
          </a:xfrm>
        </p:spPr>
        <p:txBody>
          <a:bodyPr/>
          <a:lstStyle/>
          <a:p>
            <a:pPr marL="0" indent="0" algn="ctr">
              <a:buNone/>
            </a:pPr>
            <a:endParaRPr lang="en-US" dirty="0"/>
          </a:p>
          <a:p>
            <a:pPr marL="0" indent="0" algn="ctr">
              <a:buNone/>
            </a:pPr>
            <a:endParaRPr lang="en-US" sz="4000" dirty="0"/>
          </a:p>
          <a:p>
            <a:pPr marL="0" indent="0" algn="ctr">
              <a:buNone/>
            </a:pPr>
            <a:r>
              <a:rPr lang="en-US" sz="4000" dirty="0"/>
              <a:t>Mr. Greg McCullough</a:t>
            </a:r>
          </a:p>
          <a:p>
            <a:pPr marL="0" indent="0" algn="ctr">
              <a:buNone/>
            </a:pPr>
            <a:r>
              <a:rPr lang="en-US" sz="4000" dirty="0"/>
              <a:t>Graduation: May 27, 2022</a:t>
            </a:r>
            <a:endParaRPr lang="en-US" dirty="0"/>
          </a:p>
        </p:txBody>
      </p:sp>
    </p:spTree>
    <p:extLst>
      <p:ext uri="{BB962C8B-B14F-4D97-AF65-F5344CB8AC3E}">
        <p14:creationId xmlns:p14="http://schemas.microsoft.com/office/powerpoint/2010/main" val="2629091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D08D-9EAF-4C8F-B200-9AE2A77B2084}"/>
              </a:ext>
            </a:extLst>
          </p:cNvPr>
          <p:cNvSpPr>
            <a:spLocks noGrp="1"/>
          </p:cNvSpPr>
          <p:nvPr>
            <p:ph type="title"/>
          </p:nvPr>
        </p:nvSpPr>
        <p:spPr/>
        <p:txBody>
          <a:bodyPr/>
          <a:lstStyle/>
          <a:p>
            <a:r>
              <a:rPr lang="en-US" dirty="0"/>
              <a:t>Reasons for FAFSA</a:t>
            </a:r>
          </a:p>
        </p:txBody>
      </p:sp>
      <p:sp>
        <p:nvSpPr>
          <p:cNvPr id="3" name="Content Placeholder 2">
            <a:extLst>
              <a:ext uri="{FF2B5EF4-FFF2-40B4-BE49-F238E27FC236}">
                <a16:creationId xmlns:a16="http://schemas.microsoft.com/office/drawing/2014/main" id="{A5D1153C-6489-4377-A1BE-60A385AE7C3C}"/>
              </a:ext>
            </a:extLst>
          </p:cNvPr>
          <p:cNvSpPr>
            <a:spLocks noGrp="1"/>
          </p:cNvSpPr>
          <p:nvPr>
            <p:ph idx="1"/>
          </p:nvPr>
        </p:nvSpPr>
        <p:spPr/>
        <p:txBody>
          <a:bodyPr>
            <a:normAutofit/>
          </a:bodyPr>
          <a:lstStyle/>
          <a:p>
            <a:pPr marL="384572" indent="-384572">
              <a:spcBef>
                <a:spcPct val="20000"/>
              </a:spcBef>
              <a:buFont typeface="Wingdings" pitchFamily="2" charset="2"/>
              <a:buChar char="q"/>
              <a:defRPr/>
            </a:pPr>
            <a:r>
              <a:rPr lang="en-US" sz="3000" dirty="0"/>
              <a:t>Expected Family Contribution (EFC; 0 – 999,999) calculation</a:t>
            </a:r>
          </a:p>
          <a:p>
            <a:pPr marL="384572" indent="-384572">
              <a:spcBef>
                <a:spcPct val="20000"/>
              </a:spcBef>
              <a:buFont typeface="Wingdings" pitchFamily="2" charset="2"/>
              <a:buChar char="q"/>
              <a:defRPr/>
            </a:pPr>
            <a:r>
              <a:rPr lang="en-US" sz="3000" b="1" u="sng" dirty="0"/>
              <a:t>HOPE Scholarship</a:t>
            </a:r>
            <a:r>
              <a:rPr lang="en-US" sz="3000" dirty="0"/>
              <a:t> &amp; TN Promise</a:t>
            </a:r>
          </a:p>
          <a:p>
            <a:pPr marL="384572" indent="-384572">
              <a:spcBef>
                <a:spcPct val="20000"/>
              </a:spcBef>
              <a:buFont typeface="Wingdings" pitchFamily="2" charset="2"/>
              <a:buChar char="q"/>
              <a:defRPr/>
            </a:pPr>
            <a:r>
              <a:rPr lang="en-US" sz="3000" dirty="0"/>
              <a:t>Student &amp; PLUS loans</a:t>
            </a:r>
          </a:p>
          <a:p>
            <a:pPr marL="384572" indent="-384572">
              <a:spcBef>
                <a:spcPct val="20000"/>
              </a:spcBef>
              <a:buFont typeface="Wingdings" pitchFamily="2" charset="2"/>
              <a:buChar char="q"/>
              <a:defRPr/>
            </a:pPr>
            <a:r>
              <a:rPr lang="en-US" sz="3000" dirty="0"/>
              <a:t>Because the college said so (i.e. institutional aid)</a:t>
            </a:r>
          </a:p>
          <a:p>
            <a:endParaRPr lang="en-US" dirty="0"/>
          </a:p>
        </p:txBody>
      </p:sp>
    </p:spTree>
    <p:extLst>
      <p:ext uri="{BB962C8B-B14F-4D97-AF65-F5344CB8AC3E}">
        <p14:creationId xmlns:p14="http://schemas.microsoft.com/office/powerpoint/2010/main" val="1942972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2023-24 FAFSA</a:t>
            </a:r>
          </a:p>
        </p:txBody>
      </p:sp>
      <p:sp>
        <p:nvSpPr>
          <p:cNvPr id="3" name="Content Placeholder 2">
            <a:extLst>
              <a:ext uri="{FF2B5EF4-FFF2-40B4-BE49-F238E27FC236}">
                <a16:creationId xmlns:a16="http://schemas.microsoft.com/office/drawing/2014/main" id="{C20F17BA-8E00-453C-881A-C2DEC7C7F9F2}"/>
              </a:ext>
            </a:extLst>
          </p:cNvPr>
          <p:cNvSpPr>
            <a:spLocks noGrp="1"/>
          </p:cNvSpPr>
          <p:nvPr>
            <p:ph idx="1"/>
          </p:nvPr>
        </p:nvSpPr>
        <p:spPr/>
        <p:txBody>
          <a:bodyPr>
            <a:normAutofit/>
          </a:bodyPr>
          <a:lstStyle/>
          <a:p>
            <a:pPr marL="347663" indent="-347663">
              <a:lnSpc>
                <a:spcPct val="90000"/>
              </a:lnSpc>
              <a:spcBef>
                <a:spcPct val="25000"/>
              </a:spcBef>
              <a:defRPr/>
            </a:pPr>
            <a:r>
              <a:rPr lang="en-US" sz="3000" dirty="0"/>
              <a:t>Available October 1, 2022 at </a:t>
            </a:r>
            <a:r>
              <a:rPr lang="en-US" sz="3000" b="1" dirty="0"/>
              <a:t>studentaid.gov</a:t>
            </a:r>
            <a:endParaRPr lang="en-US" sz="3000" b="1" u="sng" dirty="0"/>
          </a:p>
          <a:p>
            <a:pPr marL="647700" lvl="1" indent="-347663">
              <a:lnSpc>
                <a:spcPct val="90000"/>
              </a:lnSpc>
              <a:spcBef>
                <a:spcPct val="25000"/>
              </a:spcBef>
              <a:defRPr/>
            </a:pPr>
            <a:r>
              <a:rPr lang="en-US" sz="2700" dirty="0"/>
              <a:t>Mobile app has been “retired” </a:t>
            </a:r>
          </a:p>
          <a:p>
            <a:pPr marL="647700" lvl="1" indent="-347663">
              <a:lnSpc>
                <a:spcPct val="90000"/>
              </a:lnSpc>
              <a:spcBef>
                <a:spcPct val="25000"/>
              </a:spcBef>
              <a:defRPr/>
            </a:pPr>
            <a:r>
              <a:rPr lang="en-US" sz="2700" dirty="0"/>
              <a:t>2021 income/tax information</a:t>
            </a:r>
          </a:p>
          <a:p>
            <a:pPr marL="647700" lvl="1" indent="-347663">
              <a:lnSpc>
                <a:spcPct val="90000"/>
              </a:lnSpc>
              <a:spcBef>
                <a:spcPct val="25000"/>
              </a:spcBef>
              <a:defRPr/>
            </a:pPr>
            <a:r>
              <a:rPr lang="en-US" sz="2700" dirty="0"/>
              <a:t>2-step authentication</a:t>
            </a:r>
          </a:p>
          <a:p>
            <a:pPr marL="347663" indent="-347663">
              <a:lnSpc>
                <a:spcPct val="90000"/>
              </a:lnSpc>
              <a:spcBef>
                <a:spcPct val="25000"/>
              </a:spcBef>
              <a:defRPr/>
            </a:pPr>
            <a:r>
              <a:rPr lang="en-US" sz="3000" dirty="0"/>
              <a:t>Priority deadline: </a:t>
            </a:r>
            <a:r>
              <a:rPr lang="en-US" sz="3000" b="1" u="sng" dirty="0"/>
              <a:t>March 1, 2023</a:t>
            </a:r>
          </a:p>
          <a:p>
            <a:pPr marL="347663" indent="-347663">
              <a:lnSpc>
                <a:spcPct val="90000"/>
              </a:lnSpc>
              <a:spcBef>
                <a:spcPct val="25000"/>
              </a:spcBef>
              <a:defRPr/>
            </a:pPr>
            <a:endParaRPr lang="en-US" sz="3000" dirty="0"/>
          </a:p>
          <a:p>
            <a:pPr marL="347663" indent="-347663">
              <a:lnSpc>
                <a:spcPct val="90000"/>
              </a:lnSpc>
              <a:spcBef>
                <a:spcPct val="25000"/>
              </a:spcBef>
              <a:defRPr/>
            </a:pPr>
            <a:endParaRPr lang="en-US" sz="3000" dirty="0"/>
          </a:p>
        </p:txBody>
      </p:sp>
    </p:spTree>
    <p:extLst>
      <p:ext uri="{BB962C8B-B14F-4D97-AF65-F5344CB8AC3E}">
        <p14:creationId xmlns:p14="http://schemas.microsoft.com/office/powerpoint/2010/main" val="3433103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FAFSA Dependency</a:t>
            </a:r>
          </a:p>
        </p:txBody>
      </p:sp>
      <p:sp>
        <p:nvSpPr>
          <p:cNvPr id="6" name="Content Placeholder 5">
            <a:extLst>
              <a:ext uri="{FF2B5EF4-FFF2-40B4-BE49-F238E27FC236}">
                <a16:creationId xmlns:a16="http://schemas.microsoft.com/office/drawing/2014/main" id="{6670D0BD-D41F-4BFA-B18F-0DB943F27452}"/>
              </a:ext>
            </a:extLst>
          </p:cNvPr>
          <p:cNvSpPr>
            <a:spLocks noGrp="1"/>
          </p:cNvSpPr>
          <p:nvPr>
            <p:ph sz="quarter" idx="10"/>
          </p:nvPr>
        </p:nvSpPr>
        <p:spPr/>
        <p:txBody>
          <a:bodyPr>
            <a:normAutofit/>
          </a:bodyPr>
          <a:lstStyle/>
          <a:p>
            <a:pPr marL="214313" indent="-214313">
              <a:spcBef>
                <a:spcPts val="450"/>
              </a:spcBef>
            </a:pPr>
            <a:r>
              <a:rPr lang="en-US" dirty="0">
                <a:solidFill>
                  <a:schemeClr val="tx2"/>
                </a:solidFill>
                <a:latin typeface="+mj-lt"/>
                <a:ea typeface="Open Sans Semibold" panose="020B0706030804020204" pitchFamily="34" charset="0"/>
                <a:cs typeface="Open Sans Semibold" panose="020B0706030804020204" pitchFamily="34" charset="0"/>
              </a:rPr>
              <a:t>24 or older?</a:t>
            </a:r>
          </a:p>
          <a:p>
            <a:pPr marL="214313" indent="-214313">
              <a:spcBef>
                <a:spcPts val="450"/>
              </a:spcBef>
            </a:pPr>
            <a:r>
              <a:rPr lang="en-US" dirty="0">
                <a:solidFill>
                  <a:schemeClr val="tx2"/>
                </a:solidFill>
                <a:latin typeface="+mj-lt"/>
                <a:ea typeface="Open Sans Semibold" panose="020B0706030804020204" pitchFamily="34" charset="0"/>
                <a:cs typeface="Open Sans Semibold" panose="020B0706030804020204" pitchFamily="34" charset="0"/>
              </a:rPr>
              <a:t>Married?</a:t>
            </a:r>
          </a:p>
          <a:p>
            <a:pPr marL="214313" indent="-214313">
              <a:spcBef>
                <a:spcPts val="450"/>
              </a:spcBef>
            </a:pPr>
            <a:r>
              <a:rPr lang="en-US" dirty="0">
                <a:solidFill>
                  <a:schemeClr val="tx2"/>
                </a:solidFill>
                <a:latin typeface="+mj-lt"/>
                <a:ea typeface="Open Sans Semibold" panose="020B0706030804020204" pitchFamily="34" charset="0"/>
                <a:cs typeface="Open Sans Semibold" panose="020B0706030804020204" pitchFamily="34" charset="0"/>
              </a:rPr>
              <a:t>Master’s or Doctorate?</a:t>
            </a:r>
          </a:p>
          <a:p>
            <a:pPr marL="214313" indent="-214313">
              <a:spcBef>
                <a:spcPts val="450"/>
              </a:spcBef>
            </a:pPr>
            <a:r>
              <a:rPr lang="en-US" dirty="0">
                <a:solidFill>
                  <a:schemeClr val="tx2"/>
                </a:solidFill>
                <a:latin typeface="+mj-lt"/>
                <a:ea typeface="Open Sans Semibold" panose="020B0706030804020204" pitchFamily="34" charset="0"/>
                <a:cs typeface="Open Sans Semibold" panose="020B0706030804020204" pitchFamily="34" charset="0"/>
              </a:rPr>
              <a:t>U.S. Armed Forces?</a:t>
            </a:r>
          </a:p>
          <a:p>
            <a:pPr marL="214313" indent="-214313">
              <a:spcBef>
                <a:spcPts val="450"/>
              </a:spcBef>
            </a:pPr>
            <a:r>
              <a:rPr lang="en-US" dirty="0">
                <a:solidFill>
                  <a:schemeClr val="tx2"/>
                </a:solidFill>
                <a:latin typeface="+mj-lt"/>
                <a:ea typeface="Open Sans Semibold" panose="020B0706030804020204" pitchFamily="34" charset="0"/>
                <a:cs typeface="Open Sans Semibold" panose="020B0706030804020204" pitchFamily="34" charset="0"/>
              </a:rPr>
              <a:t>Veteran?</a:t>
            </a:r>
          </a:p>
          <a:p>
            <a:pPr marL="214313" indent="-214313">
              <a:spcBef>
                <a:spcPts val="450"/>
              </a:spcBef>
            </a:pPr>
            <a:r>
              <a:rPr lang="en-US" dirty="0">
                <a:solidFill>
                  <a:schemeClr val="tx2"/>
                </a:solidFill>
                <a:latin typeface="+mj-lt"/>
                <a:ea typeface="Open Sans Semibold" panose="020B0706030804020204" pitchFamily="34" charset="0"/>
                <a:cs typeface="Open Sans Semibold" panose="020B0706030804020204" pitchFamily="34" charset="0"/>
              </a:rPr>
              <a:t>Children/dependent receiving ½ their support from you?</a:t>
            </a:r>
          </a:p>
        </p:txBody>
      </p:sp>
      <p:sp>
        <p:nvSpPr>
          <p:cNvPr id="7" name="Content Placeholder 6">
            <a:extLst>
              <a:ext uri="{FF2B5EF4-FFF2-40B4-BE49-F238E27FC236}">
                <a16:creationId xmlns:a16="http://schemas.microsoft.com/office/drawing/2014/main" id="{471240F8-A499-41D8-B4EB-1998D16D9E38}"/>
              </a:ext>
            </a:extLst>
          </p:cNvPr>
          <p:cNvSpPr>
            <a:spLocks noGrp="1"/>
          </p:cNvSpPr>
          <p:nvPr>
            <p:ph sz="quarter" idx="11"/>
          </p:nvPr>
        </p:nvSpPr>
        <p:spPr/>
        <p:txBody>
          <a:bodyPr>
            <a:normAutofit/>
          </a:bodyPr>
          <a:lstStyle/>
          <a:p>
            <a:pPr marL="214313" indent="-214313">
              <a:spcBef>
                <a:spcPts val="450"/>
              </a:spcBef>
            </a:pPr>
            <a:r>
              <a:rPr lang="en-US" sz="2400" dirty="0">
                <a:latin typeface="+mj-lt"/>
                <a:ea typeface="Open Sans Semibold" panose="020B0706030804020204" pitchFamily="34" charset="0"/>
                <a:cs typeface="Open Sans Semibold" panose="020B0706030804020204" pitchFamily="34" charset="0"/>
              </a:rPr>
              <a:t>Since you turned 13, were both parents deceased, foster care, or ward of the court?</a:t>
            </a:r>
          </a:p>
          <a:p>
            <a:pPr marL="214313" indent="-214313">
              <a:spcBef>
                <a:spcPts val="450"/>
              </a:spcBef>
            </a:pPr>
            <a:r>
              <a:rPr lang="en-US" sz="2400" dirty="0">
                <a:latin typeface="+mj-lt"/>
                <a:ea typeface="Open Sans Semibold" panose="020B0706030804020204" pitchFamily="34" charset="0"/>
                <a:cs typeface="Open Sans Semibold" panose="020B0706030804020204" pitchFamily="34" charset="0"/>
              </a:rPr>
              <a:t>Emancipated?</a:t>
            </a:r>
          </a:p>
          <a:p>
            <a:pPr marL="214313" indent="-214313">
              <a:spcBef>
                <a:spcPts val="450"/>
              </a:spcBef>
            </a:pPr>
            <a:r>
              <a:rPr lang="en-US" sz="2400" dirty="0">
                <a:latin typeface="+mj-lt"/>
                <a:ea typeface="Open Sans Semibold" panose="020B0706030804020204" pitchFamily="34" charset="0"/>
                <a:cs typeface="Open Sans Semibold" panose="020B0706030804020204" pitchFamily="34" charset="0"/>
              </a:rPr>
              <a:t>Legal guardianship?</a:t>
            </a:r>
          </a:p>
          <a:p>
            <a:pPr marL="214313" indent="-214313">
              <a:spcBef>
                <a:spcPts val="450"/>
              </a:spcBef>
            </a:pPr>
            <a:r>
              <a:rPr lang="en-US" sz="2400" dirty="0">
                <a:latin typeface="+mj-lt"/>
                <a:ea typeface="Open Sans Semibold" panose="020B0706030804020204" pitchFamily="34" charset="0"/>
                <a:cs typeface="Open Sans Semibold" panose="020B0706030804020204" pitchFamily="34" charset="0"/>
              </a:rPr>
              <a:t>Unaccompanied youth who was homeless?</a:t>
            </a:r>
          </a:p>
          <a:p>
            <a:endParaRPr lang="en-US" dirty="0"/>
          </a:p>
        </p:txBody>
      </p:sp>
    </p:spTree>
    <p:extLst>
      <p:ext uri="{BB962C8B-B14F-4D97-AF65-F5344CB8AC3E}">
        <p14:creationId xmlns:p14="http://schemas.microsoft.com/office/powerpoint/2010/main" val="2700858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1|3.4|40.8"/>
</p:tagLst>
</file>

<file path=ppt/tags/tag2.xml><?xml version="1.0" encoding="utf-8"?>
<p:tagLst xmlns:a="http://schemas.openxmlformats.org/drawingml/2006/main" xmlns:r="http://schemas.openxmlformats.org/officeDocument/2006/relationships" xmlns:p="http://schemas.openxmlformats.org/presentationml/2006/main">
  <p:tag name="TIMING" val="|2.5|14.3"/>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8A01932A7F094CBEF3148B354A32BD" ma:contentTypeVersion="14" ma:contentTypeDescription="Create a new document." ma:contentTypeScope="" ma:versionID="dd2f038e9eca81c694d777ae92524060">
  <xsd:schema xmlns:xsd="http://www.w3.org/2001/XMLSchema" xmlns:xs="http://www.w3.org/2001/XMLSchema" xmlns:p="http://schemas.microsoft.com/office/2006/metadata/properties" xmlns:ns1="http://schemas.microsoft.com/sharepoint/v3" xmlns:ns3="e47951db-ec5a-4133-8821-9e573dd8426a" xmlns:ns4="61d2b80f-bbce-4555-9ac5-a2a7d4f75ca0" targetNamespace="http://schemas.microsoft.com/office/2006/metadata/properties" ma:root="true" ma:fieldsID="17129b31d949a8592a193fff9d74506f" ns1:_="" ns3:_="" ns4:_="">
    <xsd:import namespace="http://schemas.microsoft.com/sharepoint/v3"/>
    <xsd:import namespace="e47951db-ec5a-4133-8821-9e573dd8426a"/>
    <xsd:import namespace="61d2b80f-bbce-4555-9ac5-a2a7d4f75ca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OCR" minOccurs="0"/>
                <xsd:element ref="ns4:MediaServiceDateTake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7951db-ec5a-4133-8821-9e573dd8426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d2b80f-bbce-4555-9ac5-a2a7d4f75ca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410286-1AE8-4A08-9B4A-07BCDBF40E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47951db-ec5a-4133-8821-9e573dd8426a"/>
    <ds:schemaRef ds:uri="61d2b80f-bbce-4555-9ac5-a2a7d4f75c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5A8236-3E18-433D-B897-1302F9184F33}">
  <ds:schemaRefs>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e47951db-ec5a-4133-8821-9e573dd8426a"/>
    <ds:schemaRef ds:uri="http://purl.org/dc/elements/1.1/"/>
    <ds:schemaRef ds:uri="61d2b80f-bbce-4555-9ac5-a2a7d4f75ca0"/>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5267F5A-7747-4C0E-BFE8-96C08E07AA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{EA9CE45E-1042-544C-A8E9-4CD52D41B51E}tf10001119</Template>
  <TotalTime>0</TotalTime>
  <Words>3579</Words>
  <Application>Microsoft Office PowerPoint</Application>
  <PresentationFormat>On-screen Show (4:3)</PresentationFormat>
  <Paragraphs>448</Paragraphs>
  <Slides>67</Slides>
  <Notes>10</Notes>
  <HiddenSlides>14</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67</vt:i4>
      </vt:variant>
    </vt:vector>
  </HeadingPairs>
  <TitlesOfParts>
    <vt:vector size="76" baseType="lpstr">
      <vt:lpstr>Arial</vt:lpstr>
      <vt:lpstr>Calibri</vt:lpstr>
      <vt:lpstr>Century Schoolbook</vt:lpstr>
      <vt:lpstr>Corbel</vt:lpstr>
      <vt:lpstr>Gill Sans MT</vt:lpstr>
      <vt:lpstr>Open Sans</vt:lpstr>
      <vt:lpstr>Wingdings</vt:lpstr>
      <vt:lpstr>Gallery</vt:lpstr>
      <vt:lpstr>Parallax</vt:lpstr>
      <vt:lpstr>PowerPoint Presentation</vt:lpstr>
      <vt:lpstr>PowerPoint Presentation</vt:lpstr>
      <vt:lpstr>PowerPoint Presentation</vt:lpstr>
      <vt:lpstr>PowerPoint Presentation</vt:lpstr>
      <vt:lpstr>PowerPoint Presentation</vt:lpstr>
      <vt:lpstr>Financial Aid Terms</vt:lpstr>
      <vt:lpstr>Reasons for FAFSA</vt:lpstr>
      <vt:lpstr>2023-24 FAFSA</vt:lpstr>
      <vt:lpstr>FAFSA Dependency</vt:lpstr>
      <vt:lpstr>FAFSA 3-step</vt:lpstr>
      <vt:lpstr>FAFSA Checklist</vt:lpstr>
      <vt:lpstr>FAFSA Assets </vt:lpstr>
      <vt:lpstr>Federal Student Aid</vt:lpstr>
      <vt:lpstr>TN 4-yr Public</vt:lpstr>
      <vt:lpstr>TN 4-yr Private</vt:lpstr>
      <vt:lpstr>HOPE/GAMS GPA</vt:lpstr>
      <vt:lpstr>TN Community College</vt:lpstr>
      <vt:lpstr>TCAT</vt:lpstr>
      <vt:lpstr>TN Promise Checklist</vt:lpstr>
      <vt:lpstr>TN Promise Examples</vt:lpstr>
      <vt:lpstr>Other State Aid</vt:lpstr>
      <vt:lpstr>PowerPoint Presentation</vt:lpstr>
      <vt:lpstr>TN Reconnect* Checklist</vt:lpstr>
      <vt:lpstr>TNP Checklist (January enrollee)</vt:lpstr>
      <vt:lpstr>Professional School Counselors</vt:lpstr>
      <vt:lpstr>FAFSA Information Felicia Orr, TSAC</vt:lpstr>
      <vt:lpstr>Minimum Graduation Requirements</vt:lpstr>
      <vt:lpstr>Tennessee Ready graduates</vt:lpstr>
      <vt:lpstr>Tennessee Ready graduates</vt:lpstr>
      <vt:lpstr>Honors Diploma</vt:lpstr>
      <vt:lpstr>Tennessee Graduate With Distinction </vt:lpstr>
      <vt:lpstr>Designation of Exemplary Recognition</vt:lpstr>
      <vt:lpstr>College/Post-Secondary Applications</vt:lpstr>
      <vt:lpstr>College Applications</vt:lpstr>
      <vt:lpstr>College Application Process</vt:lpstr>
      <vt:lpstr>College Application Process</vt:lpstr>
      <vt:lpstr>College Application Process</vt:lpstr>
      <vt:lpstr>College Application Process</vt:lpstr>
      <vt:lpstr>College Application Process</vt:lpstr>
      <vt:lpstr>Transcript Sample</vt:lpstr>
      <vt:lpstr>Why ACT Subscores Matter</vt:lpstr>
      <vt:lpstr>Why ACT Sub scores Matter</vt:lpstr>
      <vt:lpstr>FAFSA</vt:lpstr>
      <vt:lpstr>Things to think about…</vt:lpstr>
      <vt:lpstr>Step 1: FSA ID</vt:lpstr>
      <vt:lpstr>Getting Started October 1, 2022</vt:lpstr>
      <vt:lpstr>FAFSA Sections</vt:lpstr>
      <vt:lpstr>FAFSA Sections</vt:lpstr>
      <vt:lpstr>Financial information</vt:lpstr>
      <vt:lpstr>Sign and Submit</vt:lpstr>
      <vt:lpstr>Max FAFSA Amounts</vt:lpstr>
      <vt:lpstr>Pell Grant and Cost of Attendance</vt:lpstr>
      <vt:lpstr>Technical Certificates</vt:lpstr>
      <vt:lpstr>Military Options</vt:lpstr>
      <vt:lpstr>Scholarships</vt:lpstr>
      <vt:lpstr>Scholarship Myth</vt:lpstr>
      <vt:lpstr>Scholarship Facts</vt:lpstr>
      <vt:lpstr>Tennessee Promise</vt:lpstr>
      <vt:lpstr>What is a Last Dollar Scholarship?</vt:lpstr>
      <vt:lpstr>Tennessee Hope 21 ACT or 3.0 Cumulative Unweighted GPA</vt:lpstr>
      <vt:lpstr>Searching for Scholarships</vt:lpstr>
      <vt:lpstr>Searching for Scholarships</vt:lpstr>
      <vt:lpstr>Student Responsibility</vt:lpstr>
      <vt:lpstr>Parent/Student Responsibility</vt:lpstr>
      <vt:lpstr>Parent/Student Responsibility</vt:lpstr>
      <vt:lpstr>Senior year 2nd Semester</vt:lpstr>
      <vt:lpstr>Message from the Principal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421</cp:revision>
  <dcterms:created xsi:type="dcterms:W3CDTF">2021-09-20T13:28:07Z</dcterms:created>
  <dcterms:modified xsi:type="dcterms:W3CDTF">2022-08-26T12:56:04Z</dcterms:modified>
</cp:coreProperties>
</file>